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4" r:id="rId3"/>
    <p:sldId id="279" r:id="rId4"/>
    <p:sldId id="280" r:id="rId5"/>
    <p:sldId id="281" r:id="rId6"/>
    <p:sldId id="282" r:id="rId7"/>
    <p:sldId id="276" r:id="rId8"/>
    <p:sldId id="283" r:id="rId9"/>
    <p:sldId id="275" r:id="rId10"/>
    <p:sldId id="284" r:id="rId11"/>
    <p:sldId id="274" r:id="rId12"/>
    <p:sldId id="297" r:id="rId13"/>
    <p:sldId id="298" r:id="rId14"/>
    <p:sldId id="296" r:id="rId15"/>
    <p:sldId id="273" r:id="rId16"/>
    <p:sldId id="285" r:id="rId17"/>
    <p:sldId id="290" r:id="rId18"/>
    <p:sldId id="291" r:id="rId19"/>
    <p:sldId id="292" r:id="rId20"/>
    <p:sldId id="293" r:id="rId21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62" d="100"/>
          <a:sy n="62" d="100"/>
        </p:scale>
        <p:origin x="-1584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C9B0A-2B65-41FB-85B0-DAD0AE87C91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5657A5-D442-4444-85EA-D0EA7B59BF6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vi-VN" sz="3200" b="1" dirty="0" smtClean="0">
              <a:solidFill>
                <a:schemeClr val="bg1"/>
              </a:solidFill>
              <a:latin typeface="+mj-lt"/>
            </a:rPr>
            <a:t>Hậu quả của CTTGII</a:t>
          </a:r>
          <a:endParaRPr lang="en-US" sz="3200" b="1" dirty="0">
            <a:solidFill>
              <a:schemeClr val="bg1"/>
            </a:solidFill>
            <a:latin typeface="+mj-lt"/>
          </a:endParaRPr>
        </a:p>
      </dgm:t>
    </dgm:pt>
    <dgm:pt modelId="{697C2F59-2BD5-453D-8AA7-03E32A3AE37B}" cxnId="{41BC94E3-4848-4E88-B472-0FC46EA0AFF2}" type="parTrans">
      <dgm:prSet/>
      <dgm:spPr/>
      <dgm:t>
        <a:bodyPr/>
        <a:lstStyle/>
        <a:p>
          <a:endParaRPr lang="en-US"/>
        </a:p>
      </dgm:t>
    </dgm:pt>
    <dgm:pt modelId="{7CD2E373-5A66-42E9-8A0C-04D756CC4827}" cxnId="{41BC94E3-4848-4E88-B472-0FC46EA0AFF2}" type="sibTrans">
      <dgm:prSet/>
      <dgm:spPr>
        <a:ln w="38100"/>
      </dgm:spPr>
      <dgm:t>
        <a:bodyPr/>
        <a:lstStyle/>
        <a:p>
          <a:endParaRPr lang="en-US"/>
        </a:p>
      </dgm:t>
    </dgm:pt>
    <dgm:pt modelId="{C46C2B16-75AB-4A7B-8FC0-95F06886828E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sz="3200" b="1" i="0" dirty="0" smtClean="0">
              <a:solidFill>
                <a:schemeClr val="bg1"/>
              </a:solidFill>
              <a:latin typeface="+mj-lt"/>
            </a:rPr>
            <a:t>Nhiệm vụ đề ra gì?</a:t>
          </a:r>
          <a:endParaRPr lang="en-US" sz="3200" b="1" dirty="0">
            <a:solidFill>
              <a:schemeClr val="bg1"/>
            </a:solidFill>
            <a:latin typeface="+mj-lt"/>
          </a:endParaRPr>
        </a:p>
      </dgm:t>
    </dgm:pt>
    <dgm:pt modelId="{07AA32D5-F73E-4FB1-9737-16B707767088}" cxnId="{6A954EDA-70DA-43A7-A9CE-7DCF4D4F9E46}" type="parTrans">
      <dgm:prSet/>
      <dgm:spPr/>
      <dgm:t>
        <a:bodyPr/>
        <a:lstStyle/>
        <a:p>
          <a:endParaRPr lang="en-US"/>
        </a:p>
      </dgm:t>
    </dgm:pt>
    <dgm:pt modelId="{2A9FAAE5-51E9-4EE1-95E8-CD3828096930}" cxnId="{6A954EDA-70DA-43A7-A9CE-7DCF4D4F9E46}" type="sibTrans">
      <dgm:prSet/>
      <dgm:spPr>
        <a:ln w="38100"/>
      </dgm:spPr>
      <dgm:t>
        <a:bodyPr/>
        <a:lstStyle/>
        <a:p>
          <a:endParaRPr lang="en-US"/>
        </a:p>
      </dgm:t>
    </dgm:pt>
    <dgm:pt modelId="{B8669A3B-D7F9-4C66-A00E-1DA0C74E3DCE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sz="3200" b="1" i="0" dirty="0" smtClean="0">
              <a:solidFill>
                <a:schemeClr val="bg1"/>
              </a:solidFill>
              <a:latin typeface="+mj-lt"/>
            </a:rPr>
            <a:t>Biện pháp để hoàn thành nhiệm vụ đó?</a:t>
          </a:r>
          <a:endParaRPr lang="en-US" sz="3200" b="1" i="0" dirty="0">
            <a:solidFill>
              <a:schemeClr val="bg1"/>
            </a:solidFill>
            <a:latin typeface="+mj-lt"/>
          </a:endParaRPr>
        </a:p>
      </dgm:t>
    </dgm:pt>
    <dgm:pt modelId="{26AB436C-C647-4064-856F-D8FB2ABA20C8}" cxnId="{2A147988-BE37-4A35-888D-3D10E3166477}" type="parTrans">
      <dgm:prSet/>
      <dgm:spPr/>
      <dgm:t>
        <a:bodyPr/>
        <a:lstStyle/>
        <a:p>
          <a:endParaRPr lang="en-US"/>
        </a:p>
      </dgm:t>
    </dgm:pt>
    <dgm:pt modelId="{CD08E062-4B76-41D9-88DB-E7AE4E70F3B1}" cxnId="{2A147988-BE37-4A35-888D-3D10E3166477}" type="sibTrans">
      <dgm:prSet/>
      <dgm:spPr>
        <a:ln w="38100"/>
      </dgm:spPr>
      <dgm:t>
        <a:bodyPr/>
        <a:lstStyle/>
        <a:p>
          <a:endParaRPr lang="en-US"/>
        </a:p>
      </dgm:t>
    </dgm:pt>
    <dgm:pt modelId="{FFDDD2B4-D14D-45FA-BE69-4E2AB02162B2}">
      <dgm:prSet phldrT="[Text]" custT="1"/>
      <dgm:spPr>
        <a:solidFill>
          <a:srgbClr val="00B0F0"/>
        </a:solidFill>
      </dgm:spPr>
      <dgm:t>
        <a:bodyPr/>
        <a:lstStyle/>
        <a:p>
          <a:r>
            <a:rPr lang="vi-VN" sz="3200" b="1" dirty="0" smtClean="0">
              <a:solidFill>
                <a:schemeClr val="bg1"/>
              </a:solidFill>
              <a:latin typeface="+mj-lt"/>
            </a:rPr>
            <a:t>Thành tựu</a:t>
          </a:r>
          <a:endParaRPr lang="en-US" sz="3200" b="1" dirty="0">
            <a:solidFill>
              <a:schemeClr val="bg1"/>
            </a:solidFill>
            <a:latin typeface="+mj-lt"/>
          </a:endParaRPr>
        </a:p>
      </dgm:t>
    </dgm:pt>
    <dgm:pt modelId="{FDD6C797-53DC-453F-9F99-29463739A218}" cxnId="{A850594F-7D5D-4459-BB92-30D9115D3DAE}" type="parTrans">
      <dgm:prSet/>
      <dgm:spPr/>
      <dgm:t>
        <a:bodyPr/>
        <a:lstStyle/>
        <a:p>
          <a:endParaRPr lang="en-US"/>
        </a:p>
      </dgm:t>
    </dgm:pt>
    <dgm:pt modelId="{B85692FF-0B43-4086-8861-AB94D4967DBC}" cxnId="{A850594F-7D5D-4459-BB92-30D9115D3DAE}" type="sibTrans">
      <dgm:prSet/>
      <dgm:spPr>
        <a:ln w="38100"/>
      </dgm:spPr>
      <dgm:t>
        <a:bodyPr/>
        <a:lstStyle/>
        <a:p>
          <a:endParaRPr lang="en-US"/>
        </a:p>
      </dgm:t>
    </dgm:pt>
    <dgm:pt modelId="{3DAD3707-FD69-46CD-8D7C-FA578527A28D}">
      <dgm:prSet phldrT="[Text]" custT="1"/>
      <dgm:spPr>
        <a:solidFill>
          <a:srgbClr val="FF0000"/>
        </a:solidFill>
      </dgm:spPr>
      <dgm:t>
        <a:bodyPr/>
        <a:lstStyle/>
        <a:p>
          <a:r>
            <a:rPr lang="vi-VN" sz="3200" b="1" dirty="0" smtClean="0">
              <a:solidFill>
                <a:schemeClr val="bg1"/>
              </a:solidFill>
              <a:latin typeface="+mj-lt"/>
            </a:rPr>
            <a:t>Ý nghĩa</a:t>
          </a:r>
          <a:endParaRPr lang="en-US" sz="3200" b="1" dirty="0">
            <a:solidFill>
              <a:schemeClr val="bg1"/>
            </a:solidFill>
            <a:latin typeface="+mj-lt"/>
          </a:endParaRPr>
        </a:p>
      </dgm:t>
    </dgm:pt>
    <dgm:pt modelId="{52061922-1687-4135-86B1-488A9D56E17C}" cxnId="{5FEE5106-8188-4D78-8457-D56165E99F4E}" type="parTrans">
      <dgm:prSet/>
      <dgm:spPr/>
      <dgm:t>
        <a:bodyPr/>
        <a:lstStyle/>
        <a:p>
          <a:endParaRPr lang="en-US"/>
        </a:p>
      </dgm:t>
    </dgm:pt>
    <dgm:pt modelId="{F1ECB3F4-E4BB-4420-AAA7-158FEC590DA6}" cxnId="{5FEE5106-8188-4D78-8457-D56165E99F4E}" type="sibTrans">
      <dgm:prSet/>
      <dgm:spPr/>
      <dgm:t>
        <a:bodyPr/>
        <a:lstStyle/>
        <a:p>
          <a:endParaRPr lang="en-US"/>
        </a:p>
      </dgm:t>
    </dgm:pt>
    <dgm:pt modelId="{ABAB5677-DC0F-4F97-A2A4-C937B012AB10}" type="pres">
      <dgm:prSet presAssocID="{27BC9B0A-2B65-41FB-85B0-DAD0AE87C9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BB875B-29F7-4739-A29E-674C14A8D82B}" type="pres">
      <dgm:prSet presAssocID="{DF5657A5-D442-4444-85EA-D0EA7B59BF65}" presName="node" presStyleLbl="node1" presStyleIdx="0" presStyleCnt="5" custScaleX="150236" custLinFactNeighborX="-30397" custLinFactNeighborY="11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65FD5-14B3-4113-BD2A-AA5B94C99EE3}" type="pres">
      <dgm:prSet presAssocID="{7CD2E373-5A66-42E9-8A0C-04D756CC4827}" presName="sibTrans" presStyleLbl="sibTrans1D1" presStyleIdx="0" presStyleCnt="4"/>
      <dgm:spPr/>
      <dgm:t>
        <a:bodyPr/>
        <a:lstStyle/>
        <a:p>
          <a:endParaRPr lang="en-US"/>
        </a:p>
      </dgm:t>
    </dgm:pt>
    <dgm:pt modelId="{6D9E2EFD-23A8-4E43-8511-1500A651920A}" type="pres">
      <dgm:prSet presAssocID="{7CD2E373-5A66-42E9-8A0C-04D756CC4827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405B06D4-47FA-4562-B4E2-809F1FA79FB3}" type="pres">
      <dgm:prSet presAssocID="{C46C2B16-75AB-4A7B-8FC0-95F06886828E}" presName="node" presStyleLbl="node1" presStyleIdx="1" presStyleCnt="5" custScaleX="115669" custLinFactNeighborX="10687" custLinFactNeighborY="7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30492-53B6-424C-886C-FBFC1A444ECF}" type="pres">
      <dgm:prSet presAssocID="{2A9FAAE5-51E9-4EE1-95E8-CD3828096930}" presName="sibTrans" presStyleLbl="sibTrans1D1" presStyleIdx="1" presStyleCnt="4"/>
      <dgm:spPr/>
      <dgm:t>
        <a:bodyPr/>
        <a:lstStyle/>
        <a:p>
          <a:endParaRPr lang="en-US"/>
        </a:p>
      </dgm:t>
    </dgm:pt>
    <dgm:pt modelId="{F8C1404B-35BD-4883-A245-FB51092588E1}" type="pres">
      <dgm:prSet presAssocID="{2A9FAAE5-51E9-4EE1-95E8-CD3828096930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B971A6DE-6024-4088-BCEE-2376990920F5}" type="pres">
      <dgm:prSet presAssocID="{B8669A3B-D7F9-4C66-A00E-1DA0C74E3DCE}" presName="node" presStyleLbl="node1" presStyleIdx="2" presStyleCnt="5" custScaleX="133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71589-9659-46BE-923D-BC00A505E148}" type="pres">
      <dgm:prSet presAssocID="{CD08E062-4B76-41D9-88DB-E7AE4E70F3B1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F5B3AD3-D850-4746-BB3C-0C61A7A0D896}" type="pres">
      <dgm:prSet presAssocID="{CD08E062-4B76-41D9-88DB-E7AE4E70F3B1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7885FD46-F416-41FC-91B3-695AA27EC935}" type="pres">
      <dgm:prSet presAssocID="{FFDDD2B4-D14D-45FA-BE69-4E2AB02162B2}" presName="node" presStyleLbl="node1" presStyleIdx="3" presStyleCnt="5" custScaleX="122817" custLinFactNeighborX="33267" custLinFactNeighborY="-4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8BA41-7862-4BB1-A922-0326B6A41820}" type="pres">
      <dgm:prSet presAssocID="{B85692FF-0B43-4086-8861-AB94D4967DBC}" presName="sibTrans" presStyleLbl="sibTrans1D1" presStyleIdx="3" presStyleCnt="4"/>
      <dgm:spPr/>
      <dgm:t>
        <a:bodyPr/>
        <a:lstStyle/>
        <a:p>
          <a:endParaRPr lang="en-US"/>
        </a:p>
      </dgm:t>
    </dgm:pt>
    <dgm:pt modelId="{8BBD1FE6-3656-49F2-B4A1-AEFDA701AC60}" type="pres">
      <dgm:prSet presAssocID="{B85692FF-0B43-4086-8861-AB94D4967DBC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4552D7F2-3F69-43C8-93CA-BF36A0479CAD}" type="pres">
      <dgm:prSet presAssocID="{3DAD3707-FD69-46CD-8D7C-FA578527A28D}" presName="node" presStyleLbl="node1" presStyleIdx="4" presStyleCnt="5" custScaleX="174185" custLinFactNeighborX="92895" custLinFactNeighborY="9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60ED5-21AA-451B-8342-6C9FB75A5345}" type="presOf" srcId="{2A9FAAE5-51E9-4EE1-95E8-CD3828096930}" destId="{F8B30492-53B6-424C-886C-FBFC1A444ECF}" srcOrd="0" destOrd="0" presId="urn:microsoft.com/office/officeart/2005/8/layout/bProcess3"/>
    <dgm:cxn modelId="{9A6F9A6E-9F15-479E-A3CB-D31835D993E8}" type="presOf" srcId="{3DAD3707-FD69-46CD-8D7C-FA578527A28D}" destId="{4552D7F2-3F69-43C8-93CA-BF36A0479CAD}" srcOrd="0" destOrd="0" presId="urn:microsoft.com/office/officeart/2005/8/layout/bProcess3"/>
    <dgm:cxn modelId="{7D376757-E273-49CC-A0E6-267BCB904E16}" type="presOf" srcId="{DF5657A5-D442-4444-85EA-D0EA7B59BF65}" destId="{9DBB875B-29F7-4739-A29E-674C14A8D82B}" srcOrd="0" destOrd="0" presId="urn:microsoft.com/office/officeart/2005/8/layout/bProcess3"/>
    <dgm:cxn modelId="{70557DFF-2940-47BA-B89A-EA467647CAD6}" type="presOf" srcId="{CD08E062-4B76-41D9-88DB-E7AE4E70F3B1}" destId="{4F5B3AD3-D850-4746-BB3C-0C61A7A0D896}" srcOrd="1" destOrd="0" presId="urn:microsoft.com/office/officeart/2005/8/layout/bProcess3"/>
    <dgm:cxn modelId="{9B9E1FCF-4DCE-4888-A7DF-12601439F53F}" type="presOf" srcId="{7CD2E373-5A66-42E9-8A0C-04D756CC4827}" destId="{6D9E2EFD-23A8-4E43-8511-1500A651920A}" srcOrd="1" destOrd="0" presId="urn:microsoft.com/office/officeart/2005/8/layout/bProcess3"/>
    <dgm:cxn modelId="{857C0D02-43CC-4B43-AB53-3C61ECCEB7B8}" type="presOf" srcId="{B85692FF-0B43-4086-8861-AB94D4967DBC}" destId="{8BBD1FE6-3656-49F2-B4A1-AEFDA701AC60}" srcOrd="1" destOrd="0" presId="urn:microsoft.com/office/officeart/2005/8/layout/bProcess3"/>
    <dgm:cxn modelId="{21AC2910-6352-4DC7-9242-DBA8843FA281}" type="presOf" srcId="{7CD2E373-5A66-42E9-8A0C-04D756CC4827}" destId="{F5A65FD5-14B3-4113-BD2A-AA5B94C99EE3}" srcOrd="0" destOrd="0" presId="urn:microsoft.com/office/officeart/2005/8/layout/bProcess3"/>
    <dgm:cxn modelId="{0BD0CDF8-8B10-45CE-9307-081DFB643687}" type="presOf" srcId="{CD08E062-4B76-41D9-88DB-E7AE4E70F3B1}" destId="{89671589-9659-46BE-923D-BC00A505E148}" srcOrd="0" destOrd="0" presId="urn:microsoft.com/office/officeart/2005/8/layout/bProcess3"/>
    <dgm:cxn modelId="{2A147988-BE37-4A35-888D-3D10E3166477}" srcId="{27BC9B0A-2B65-41FB-85B0-DAD0AE87C919}" destId="{B8669A3B-D7F9-4C66-A00E-1DA0C74E3DCE}" srcOrd="2" destOrd="0" parTransId="{26AB436C-C647-4064-856F-D8FB2ABA20C8}" sibTransId="{CD08E062-4B76-41D9-88DB-E7AE4E70F3B1}"/>
    <dgm:cxn modelId="{6A954EDA-70DA-43A7-A9CE-7DCF4D4F9E46}" srcId="{27BC9B0A-2B65-41FB-85B0-DAD0AE87C919}" destId="{C46C2B16-75AB-4A7B-8FC0-95F06886828E}" srcOrd="1" destOrd="0" parTransId="{07AA32D5-F73E-4FB1-9737-16B707767088}" sibTransId="{2A9FAAE5-51E9-4EE1-95E8-CD3828096930}"/>
    <dgm:cxn modelId="{D3F37B2A-6B0D-4218-9F82-DF8D4BC62E43}" type="presOf" srcId="{2A9FAAE5-51E9-4EE1-95E8-CD3828096930}" destId="{F8C1404B-35BD-4883-A245-FB51092588E1}" srcOrd="1" destOrd="0" presId="urn:microsoft.com/office/officeart/2005/8/layout/bProcess3"/>
    <dgm:cxn modelId="{BD0760F3-D87B-4F7D-AC1C-0082024B911B}" type="presOf" srcId="{B85692FF-0B43-4086-8861-AB94D4967DBC}" destId="{2E98BA41-7862-4BB1-A922-0326B6A41820}" srcOrd="0" destOrd="0" presId="urn:microsoft.com/office/officeart/2005/8/layout/bProcess3"/>
    <dgm:cxn modelId="{DEF21569-32F6-49DB-B8B4-C261B63B2E54}" type="presOf" srcId="{27BC9B0A-2B65-41FB-85B0-DAD0AE87C919}" destId="{ABAB5677-DC0F-4F97-A2A4-C937B012AB10}" srcOrd="0" destOrd="0" presId="urn:microsoft.com/office/officeart/2005/8/layout/bProcess3"/>
    <dgm:cxn modelId="{F3930D25-4DBB-4398-B822-B720AA314DFA}" type="presOf" srcId="{C46C2B16-75AB-4A7B-8FC0-95F06886828E}" destId="{405B06D4-47FA-4562-B4E2-809F1FA79FB3}" srcOrd="0" destOrd="0" presId="urn:microsoft.com/office/officeart/2005/8/layout/bProcess3"/>
    <dgm:cxn modelId="{41BC94E3-4848-4E88-B472-0FC46EA0AFF2}" srcId="{27BC9B0A-2B65-41FB-85B0-DAD0AE87C919}" destId="{DF5657A5-D442-4444-85EA-D0EA7B59BF65}" srcOrd="0" destOrd="0" parTransId="{697C2F59-2BD5-453D-8AA7-03E32A3AE37B}" sibTransId="{7CD2E373-5A66-42E9-8A0C-04D756CC4827}"/>
    <dgm:cxn modelId="{877AC825-5072-4D5B-9335-A251EC0D0F82}" type="presOf" srcId="{FFDDD2B4-D14D-45FA-BE69-4E2AB02162B2}" destId="{7885FD46-F416-41FC-91B3-695AA27EC935}" srcOrd="0" destOrd="0" presId="urn:microsoft.com/office/officeart/2005/8/layout/bProcess3"/>
    <dgm:cxn modelId="{5FEE5106-8188-4D78-8457-D56165E99F4E}" srcId="{27BC9B0A-2B65-41FB-85B0-DAD0AE87C919}" destId="{3DAD3707-FD69-46CD-8D7C-FA578527A28D}" srcOrd="4" destOrd="0" parTransId="{52061922-1687-4135-86B1-488A9D56E17C}" sibTransId="{F1ECB3F4-E4BB-4420-AAA7-158FEC590DA6}"/>
    <dgm:cxn modelId="{A850594F-7D5D-4459-BB92-30D9115D3DAE}" srcId="{27BC9B0A-2B65-41FB-85B0-DAD0AE87C919}" destId="{FFDDD2B4-D14D-45FA-BE69-4E2AB02162B2}" srcOrd="3" destOrd="0" parTransId="{FDD6C797-53DC-453F-9F99-29463739A218}" sibTransId="{B85692FF-0B43-4086-8861-AB94D4967DBC}"/>
    <dgm:cxn modelId="{0A443C63-B9FC-4A8F-ADDC-ADA05DCAEC68}" type="presOf" srcId="{B8669A3B-D7F9-4C66-A00E-1DA0C74E3DCE}" destId="{B971A6DE-6024-4088-BCEE-2376990920F5}" srcOrd="0" destOrd="0" presId="urn:microsoft.com/office/officeart/2005/8/layout/bProcess3"/>
    <dgm:cxn modelId="{7603BE1E-1E2B-4516-92C9-DE92F1ADD9DB}" type="presParOf" srcId="{ABAB5677-DC0F-4F97-A2A4-C937B012AB10}" destId="{9DBB875B-29F7-4739-A29E-674C14A8D82B}" srcOrd="0" destOrd="0" presId="urn:microsoft.com/office/officeart/2005/8/layout/bProcess3"/>
    <dgm:cxn modelId="{1F210EB6-C2E2-4E8F-81D7-76136F3B327B}" type="presParOf" srcId="{ABAB5677-DC0F-4F97-A2A4-C937B012AB10}" destId="{F5A65FD5-14B3-4113-BD2A-AA5B94C99EE3}" srcOrd="1" destOrd="0" presId="urn:microsoft.com/office/officeart/2005/8/layout/bProcess3"/>
    <dgm:cxn modelId="{137F9D78-913D-44B6-85E6-4114A941EDF6}" type="presParOf" srcId="{F5A65FD5-14B3-4113-BD2A-AA5B94C99EE3}" destId="{6D9E2EFD-23A8-4E43-8511-1500A651920A}" srcOrd="0" destOrd="0" presId="urn:microsoft.com/office/officeart/2005/8/layout/bProcess3"/>
    <dgm:cxn modelId="{77CA86C4-0407-459D-B931-D2514DD49754}" type="presParOf" srcId="{ABAB5677-DC0F-4F97-A2A4-C937B012AB10}" destId="{405B06D4-47FA-4562-B4E2-809F1FA79FB3}" srcOrd="2" destOrd="0" presId="urn:microsoft.com/office/officeart/2005/8/layout/bProcess3"/>
    <dgm:cxn modelId="{A37E0812-B6D4-4550-8AFD-134B9A547370}" type="presParOf" srcId="{ABAB5677-DC0F-4F97-A2A4-C937B012AB10}" destId="{F8B30492-53B6-424C-886C-FBFC1A444ECF}" srcOrd="3" destOrd="0" presId="urn:microsoft.com/office/officeart/2005/8/layout/bProcess3"/>
    <dgm:cxn modelId="{5BB0B079-5C8E-497D-B462-18C614FDDCD2}" type="presParOf" srcId="{F8B30492-53B6-424C-886C-FBFC1A444ECF}" destId="{F8C1404B-35BD-4883-A245-FB51092588E1}" srcOrd="0" destOrd="0" presId="urn:microsoft.com/office/officeart/2005/8/layout/bProcess3"/>
    <dgm:cxn modelId="{34AF5FC6-0DFD-49BA-834A-C5CADDE00C2A}" type="presParOf" srcId="{ABAB5677-DC0F-4F97-A2A4-C937B012AB10}" destId="{B971A6DE-6024-4088-BCEE-2376990920F5}" srcOrd="4" destOrd="0" presId="urn:microsoft.com/office/officeart/2005/8/layout/bProcess3"/>
    <dgm:cxn modelId="{756E8820-55D1-47FC-8F80-15F2B6BB0486}" type="presParOf" srcId="{ABAB5677-DC0F-4F97-A2A4-C937B012AB10}" destId="{89671589-9659-46BE-923D-BC00A505E148}" srcOrd="5" destOrd="0" presId="urn:microsoft.com/office/officeart/2005/8/layout/bProcess3"/>
    <dgm:cxn modelId="{C7D82559-1886-464A-B89B-55920B6C25E0}" type="presParOf" srcId="{89671589-9659-46BE-923D-BC00A505E148}" destId="{4F5B3AD3-D850-4746-BB3C-0C61A7A0D896}" srcOrd="0" destOrd="0" presId="urn:microsoft.com/office/officeart/2005/8/layout/bProcess3"/>
    <dgm:cxn modelId="{D02FD9A5-AF1B-4C93-B558-84DCE47AAE15}" type="presParOf" srcId="{ABAB5677-DC0F-4F97-A2A4-C937B012AB10}" destId="{7885FD46-F416-41FC-91B3-695AA27EC935}" srcOrd="6" destOrd="0" presId="urn:microsoft.com/office/officeart/2005/8/layout/bProcess3"/>
    <dgm:cxn modelId="{ED6EC919-5C8C-4E3A-BB38-76CEA2C12A34}" type="presParOf" srcId="{ABAB5677-DC0F-4F97-A2A4-C937B012AB10}" destId="{2E98BA41-7862-4BB1-A922-0326B6A41820}" srcOrd="7" destOrd="0" presId="urn:microsoft.com/office/officeart/2005/8/layout/bProcess3"/>
    <dgm:cxn modelId="{12080A09-E727-4FB7-AD2F-C387A48D0C29}" type="presParOf" srcId="{2E98BA41-7862-4BB1-A922-0326B6A41820}" destId="{8BBD1FE6-3656-49F2-B4A1-AEFDA701AC60}" srcOrd="0" destOrd="0" presId="urn:microsoft.com/office/officeart/2005/8/layout/bProcess3"/>
    <dgm:cxn modelId="{E97BF443-B91B-4880-9CFC-ABE3537DAC44}" type="presParOf" srcId="{ABAB5677-DC0F-4F97-A2A4-C937B012AB10}" destId="{4552D7F2-3F69-43C8-93CA-BF36A0479CAD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AC42A-EFE9-4295-9E8F-5BC37CC78718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AC485B-E9B9-4EE9-BCB4-96AFB2ABCDE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3200" b="1" i="1" u="sng" dirty="0" smtClean="0">
              <a:solidFill>
                <a:srgbClr val="FF0000"/>
              </a:solidFill>
              <a:latin typeface="+mj-lt"/>
            </a:rPr>
            <a:t>Nhiệm vụ+ Biện pháp</a:t>
          </a:r>
          <a:r>
            <a:rPr lang="vi-VN" sz="3200" b="1" i="1" u="none" dirty="0" smtClean="0">
              <a:solidFill>
                <a:srgbClr val="FF0000"/>
              </a:solidFill>
              <a:latin typeface="+mj-lt"/>
            </a:rPr>
            <a:t>:  </a:t>
          </a:r>
          <a:r>
            <a:rPr lang="vi-VN" sz="3200" b="0" i="0" dirty="0" smtClean="0">
              <a:latin typeface="+mj-lt"/>
            </a:rPr>
            <a:t>Liên Xô tiếp tục xây dựng cơ sở vật chất - kĩ thuật của chủ nghĩa xã hội với việc thực hiện các kế hoạch dài hạn: kế hoạch 5 năm lần thứ năm (1951 - 1955), lần thứ sáu (1956 - 1960) và kế hoạch 7 năm (1959 - 1965),...</a:t>
          </a:r>
          <a:endParaRPr lang="en-US" sz="3200" dirty="0">
            <a:latin typeface="+mj-lt"/>
          </a:endParaRPr>
        </a:p>
      </dgm:t>
    </dgm:pt>
    <dgm:pt modelId="{86A32499-71EA-4F95-8883-AF7010716612}" cxnId="{AA21A892-0F44-48F9-85E5-8EDD27D7DCA2}" type="parTrans">
      <dgm:prSet/>
      <dgm:spPr/>
      <dgm:t>
        <a:bodyPr/>
        <a:lstStyle/>
        <a:p>
          <a:endParaRPr lang="en-US"/>
        </a:p>
      </dgm:t>
    </dgm:pt>
    <dgm:pt modelId="{D5D25E03-E773-478C-BAC5-1EC7581E57C3}" cxnId="{AA21A892-0F44-48F9-85E5-8EDD27D7DCA2}" type="sibTrans">
      <dgm:prSet/>
      <dgm:spPr/>
      <dgm:t>
        <a:bodyPr/>
        <a:lstStyle/>
        <a:p>
          <a:endParaRPr lang="en-US"/>
        </a:p>
      </dgm:t>
    </dgm:pt>
    <dgm:pt modelId="{091BF8BB-DB13-4241-A295-67F4A36BF36F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vi-VN" sz="3200" b="0" i="0" dirty="0" smtClean="0">
              <a:latin typeface="+mj-lt"/>
            </a:rPr>
            <a:t>Phương huớng chính của các kế hoạch:</a:t>
          </a:r>
          <a:endParaRPr lang="en-US" sz="3200" dirty="0">
            <a:latin typeface="+mj-lt"/>
          </a:endParaRPr>
        </a:p>
      </dgm:t>
    </dgm:pt>
    <dgm:pt modelId="{91735D5A-4112-4DC2-82AC-732C2DE99B36}" cxnId="{84409EBE-E7F8-4EE7-8DF6-8E3BE595EF85}" type="parTrans">
      <dgm:prSet/>
      <dgm:spPr/>
      <dgm:t>
        <a:bodyPr/>
        <a:lstStyle/>
        <a:p>
          <a:endParaRPr lang="en-US"/>
        </a:p>
      </dgm:t>
    </dgm:pt>
    <dgm:pt modelId="{88BE2AFE-FF25-4C86-9BF0-22EAA16C1261}" cxnId="{84409EBE-E7F8-4EE7-8DF6-8E3BE595EF85}" type="sibTrans">
      <dgm:prSet/>
      <dgm:spPr/>
      <dgm:t>
        <a:bodyPr/>
        <a:lstStyle/>
        <a:p>
          <a:endParaRPr lang="en-US"/>
        </a:p>
      </dgm:t>
    </dgm:pt>
    <dgm:pt modelId="{1D63DD2C-EE56-43EC-ACCD-8761CCBA53D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sz="2800" b="0" i="0" dirty="0" smtClean="0">
              <a:latin typeface="+mj-lt"/>
            </a:rPr>
            <a:t>Tiếp tục ưu tiên phát triển công nghiệp nặng - nền tảng của nền kinh tế quốc dân.</a:t>
          </a:r>
          <a:endParaRPr lang="en-US" sz="2800" dirty="0">
            <a:latin typeface="+mj-lt"/>
          </a:endParaRPr>
        </a:p>
      </dgm:t>
    </dgm:pt>
    <dgm:pt modelId="{10CB037A-085D-43C4-8BBF-5248FD06E1CE}" cxnId="{66120A72-C7BE-426F-B99F-FC6A18D2AF6A}" type="parTrans">
      <dgm:prSet/>
      <dgm:spPr/>
      <dgm:t>
        <a:bodyPr/>
        <a:lstStyle/>
        <a:p>
          <a:endParaRPr lang="en-US"/>
        </a:p>
      </dgm:t>
    </dgm:pt>
    <dgm:pt modelId="{E6E45D50-286B-48AF-A48A-D93F64342754}" cxnId="{66120A72-C7BE-426F-B99F-FC6A18D2AF6A}" type="sibTrans">
      <dgm:prSet/>
      <dgm:spPr/>
      <dgm:t>
        <a:bodyPr/>
        <a:lstStyle/>
        <a:p>
          <a:endParaRPr lang="en-US"/>
        </a:p>
      </dgm:t>
    </dgm:pt>
    <dgm:pt modelId="{6DBB9AF3-85B9-46B6-B38A-29F2828285E5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b="0" i="0" dirty="0" smtClean="0">
              <a:latin typeface="+mj-lt"/>
            </a:rPr>
            <a:t>Thực hiện thâm canh trong sản xuất nông nghiệp.</a:t>
          </a:r>
          <a:endParaRPr lang="en-US" dirty="0">
            <a:latin typeface="+mj-lt"/>
          </a:endParaRPr>
        </a:p>
      </dgm:t>
    </dgm:pt>
    <dgm:pt modelId="{C8C29F65-F964-4FE9-8CF6-FBBAF6373972}" cxnId="{5B99227E-0F00-48C6-BD00-858000EE37A8}" type="parTrans">
      <dgm:prSet/>
      <dgm:spPr/>
      <dgm:t>
        <a:bodyPr/>
        <a:lstStyle/>
        <a:p>
          <a:endParaRPr lang="en-US"/>
        </a:p>
      </dgm:t>
    </dgm:pt>
    <dgm:pt modelId="{152602A1-D8E5-4F31-A593-381C85F1F1F9}" cxnId="{5B99227E-0F00-48C6-BD00-858000EE37A8}" type="sibTrans">
      <dgm:prSet/>
      <dgm:spPr/>
      <dgm:t>
        <a:bodyPr/>
        <a:lstStyle/>
        <a:p>
          <a:endParaRPr lang="en-US"/>
        </a:p>
      </dgm:t>
    </dgm:pt>
    <dgm:pt modelId="{6168EF6A-7741-4EE9-813E-0E15AF07303F}">
      <dgm:prSet phldrT="[Text]" custT="1"/>
      <dgm:spPr>
        <a:solidFill>
          <a:srgbClr val="FFFF00"/>
        </a:solidFill>
      </dgm:spPr>
      <dgm:t>
        <a:bodyPr/>
        <a:lstStyle/>
        <a:p>
          <a:r>
            <a:rPr lang="vi-VN" sz="3200" b="0" i="0" dirty="0" smtClean="0">
              <a:solidFill>
                <a:schemeClr val="tx1"/>
              </a:solidFill>
              <a:latin typeface="+mj-lt"/>
            </a:rPr>
            <a:t>Đẩy mạnh tiến bộ khoa học - kĩ thuật, tăng cường sức mạnh quốc phòng của đất nước</a:t>
          </a:r>
          <a:r>
            <a:rPr lang="vi-VN" sz="3200" b="0" i="0" dirty="0" smtClean="0">
              <a:solidFill>
                <a:schemeClr val="tx1"/>
              </a:solidFill>
            </a:rPr>
            <a:t>.</a:t>
          </a:r>
          <a:endParaRPr lang="en-US" sz="3200" dirty="0">
            <a:solidFill>
              <a:schemeClr val="tx1"/>
            </a:solidFill>
          </a:endParaRPr>
        </a:p>
      </dgm:t>
    </dgm:pt>
    <dgm:pt modelId="{DEC1210F-5822-45A5-B51E-47CC16753155}" cxnId="{0E14939D-10D3-487D-892E-7CE467469802}" type="parTrans">
      <dgm:prSet/>
      <dgm:spPr/>
      <dgm:t>
        <a:bodyPr/>
        <a:lstStyle/>
        <a:p>
          <a:endParaRPr lang="en-US"/>
        </a:p>
      </dgm:t>
    </dgm:pt>
    <dgm:pt modelId="{A7231DE0-0A00-46C4-9113-FDC756811672}" cxnId="{0E14939D-10D3-487D-892E-7CE467469802}" type="sibTrans">
      <dgm:prSet/>
      <dgm:spPr/>
      <dgm:t>
        <a:bodyPr/>
        <a:lstStyle/>
        <a:p>
          <a:endParaRPr lang="en-US"/>
        </a:p>
      </dgm:t>
    </dgm:pt>
    <dgm:pt modelId="{1B95339D-221D-4F54-8571-C419E4E6C4AF}" type="pres">
      <dgm:prSet presAssocID="{C40AC42A-EFE9-4295-9E8F-5BC37CC7871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ACCFE8-C39F-48AA-BDC2-3C8678AD7BBD}" type="pres">
      <dgm:prSet presAssocID="{FFAC485B-E9B9-4EE9-BCB4-96AFB2ABCDE7}" presName="vertOne" presStyleCnt="0"/>
      <dgm:spPr/>
    </dgm:pt>
    <dgm:pt modelId="{84028664-CE8E-47BC-906F-F1B6D5B2943A}" type="pres">
      <dgm:prSet presAssocID="{FFAC485B-E9B9-4EE9-BCB4-96AFB2ABCDE7}" presName="txOne" presStyleLbl="node0" presStyleIdx="0" presStyleCnt="1" custScaleY="109127" custLinFactNeighborX="-331" custLinFactNeighborY="8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E67150-EC3C-4739-94B6-8E77009E6CC2}" type="pres">
      <dgm:prSet presAssocID="{FFAC485B-E9B9-4EE9-BCB4-96AFB2ABCDE7}" presName="parTransOne" presStyleCnt="0"/>
      <dgm:spPr/>
    </dgm:pt>
    <dgm:pt modelId="{15CA2112-D70B-4A23-8A14-1D536894CF4F}" type="pres">
      <dgm:prSet presAssocID="{FFAC485B-E9B9-4EE9-BCB4-96AFB2ABCDE7}" presName="horzOne" presStyleCnt="0"/>
      <dgm:spPr/>
    </dgm:pt>
    <dgm:pt modelId="{32005C31-2C31-4B99-8E82-93C11A3B9286}" type="pres">
      <dgm:prSet presAssocID="{091BF8BB-DB13-4241-A295-67F4A36BF36F}" presName="vertTwo" presStyleCnt="0"/>
      <dgm:spPr/>
    </dgm:pt>
    <dgm:pt modelId="{126A2BC2-0DB7-4EE5-BB19-149C2DA4C696}" type="pres">
      <dgm:prSet presAssocID="{091BF8BB-DB13-4241-A295-67F4A36BF36F}" presName="txTwo" presStyleLbl="node2" presStyleIdx="0" presStyleCnt="2" custScaleX="119472" custScaleY="51398" custLinFactY="-174462" custLinFactNeighborX="9993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F54317-3276-436E-98A0-20A439A0D42C}" type="pres">
      <dgm:prSet presAssocID="{091BF8BB-DB13-4241-A295-67F4A36BF36F}" presName="parTransTwo" presStyleCnt="0"/>
      <dgm:spPr/>
    </dgm:pt>
    <dgm:pt modelId="{06476375-524C-4760-A769-19FF62995E72}" type="pres">
      <dgm:prSet presAssocID="{091BF8BB-DB13-4241-A295-67F4A36BF36F}" presName="horzTwo" presStyleCnt="0"/>
      <dgm:spPr/>
    </dgm:pt>
    <dgm:pt modelId="{76712BBA-2E52-4DBC-910C-076FE5CE4579}" type="pres">
      <dgm:prSet presAssocID="{1D63DD2C-EE56-43EC-ACCD-8761CCBA53D0}" presName="vertThree" presStyleCnt="0"/>
      <dgm:spPr/>
    </dgm:pt>
    <dgm:pt modelId="{0E03F1A3-57A0-43AF-87B5-973EC79BA995}" type="pres">
      <dgm:prSet presAssocID="{1D63DD2C-EE56-43EC-ACCD-8761CCBA53D0}" presName="txThree" presStyleLbl="node3" presStyleIdx="0" presStyleCnt="2" custLinFactNeighborX="525" custLinFactNeighborY="579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095E7B-49D0-49C7-8E5C-730C09C501AB}" type="pres">
      <dgm:prSet presAssocID="{1D63DD2C-EE56-43EC-ACCD-8761CCBA53D0}" presName="horzThree" presStyleCnt="0"/>
      <dgm:spPr/>
    </dgm:pt>
    <dgm:pt modelId="{91A36F66-4464-46B0-A726-B3308BC2C7F7}" type="pres">
      <dgm:prSet presAssocID="{E6E45D50-286B-48AF-A48A-D93F64342754}" presName="sibSpaceThree" presStyleCnt="0"/>
      <dgm:spPr/>
    </dgm:pt>
    <dgm:pt modelId="{3D16C83F-911A-4FCC-ACFD-0A6A9040FA4B}" type="pres">
      <dgm:prSet presAssocID="{6DBB9AF3-85B9-46B6-B38A-29F2828285E5}" presName="vertThree" presStyleCnt="0"/>
      <dgm:spPr/>
    </dgm:pt>
    <dgm:pt modelId="{7DD690B8-7163-48E7-9CEE-95AB3FE14206}" type="pres">
      <dgm:prSet presAssocID="{6DBB9AF3-85B9-46B6-B38A-29F2828285E5}" presName="txThree" presStyleLbl="node3" presStyleIdx="1" presStyleCnt="2" custLinFactNeighborX="1063" custLinFactNeighborY="579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41E01B-C8EE-41E4-86E1-B0F7C715CE48}" type="pres">
      <dgm:prSet presAssocID="{6DBB9AF3-85B9-46B6-B38A-29F2828285E5}" presName="horzThree" presStyleCnt="0"/>
      <dgm:spPr/>
    </dgm:pt>
    <dgm:pt modelId="{7F83E88C-407E-43F7-BE9B-8751D9DD0E93}" type="pres">
      <dgm:prSet presAssocID="{88BE2AFE-FF25-4C86-9BF0-22EAA16C1261}" presName="sibSpaceTwo" presStyleCnt="0"/>
      <dgm:spPr/>
    </dgm:pt>
    <dgm:pt modelId="{64AFD57D-E079-42A3-AF52-EAA0C35DCB21}" type="pres">
      <dgm:prSet presAssocID="{6168EF6A-7741-4EE9-813E-0E15AF07303F}" presName="vertTwo" presStyleCnt="0"/>
      <dgm:spPr/>
    </dgm:pt>
    <dgm:pt modelId="{2DAE783D-2E95-4BC2-81D9-E6688579C66B}" type="pres">
      <dgm:prSet presAssocID="{6168EF6A-7741-4EE9-813E-0E15AF07303F}" presName="txTwo" presStyleLbl="node2" presStyleIdx="1" presStyleCnt="2" custScaleY="149704" custLinFactNeighborX="-5469" custLinFactNeighborY="133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5E436A-FCC3-4AE9-BA43-B687155F140A}" type="pres">
      <dgm:prSet presAssocID="{6168EF6A-7741-4EE9-813E-0E15AF07303F}" presName="horzTwo" presStyleCnt="0"/>
      <dgm:spPr/>
    </dgm:pt>
  </dgm:ptLst>
  <dgm:cxnLst>
    <dgm:cxn modelId="{AA21A892-0F44-48F9-85E5-8EDD27D7DCA2}" srcId="{C40AC42A-EFE9-4295-9E8F-5BC37CC78718}" destId="{FFAC485B-E9B9-4EE9-BCB4-96AFB2ABCDE7}" srcOrd="0" destOrd="0" parTransId="{86A32499-71EA-4F95-8883-AF7010716612}" sibTransId="{D5D25E03-E773-478C-BAC5-1EC7581E57C3}"/>
    <dgm:cxn modelId="{0E14939D-10D3-487D-892E-7CE467469802}" srcId="{FFAC485B-E9B9-4EE9-BCB4-96AFB2ABCDE7}" destId="{6168EF6A-7741-4EE9-813E-0E15AF07303F}" srcOrd="1" destOrd="0" parTransId="{DEC1210F-5822-45A5-B51E-47CC16753155}" sibTransId="{A7231DE0-0A00-46C4-9113-FDC756811672}"/>
    <dgm:cxn modelId="{83E5C133-7739-4A79-887B-5746611E5993}" type="presOf" srcId="{091BF8BB-DB13-4241-A295-67F4A36BF36F}" destId="{126A2BC2-0DB7-4EE5-BB19-149C2DA4C696}" srcOrd="0" destOrd="0" presId="urn:microsoft.com/office/officeart/2005/8/layout/architecture"/>
    <dgm:cxn modelId="{9C4AE95F-53B5-4A5D-AA3F-C1EB1A1F2576}" type="presOf" srcId="{FFAC485B-E9B9-4EE9-BCB4-96AFB2ABCDE7}" destId="{84028664-CE8E-47BC-906F-F1B6D5B2943A}" srcOrd="0" destOrd="0" presId="urn:microsoft.com/office/officeart/2005/8/layout/architecture"/>
    <dgm:cxn modelId="{5BE59C8E-E7EE-4B3B-9346-16D213B8BD2A}" type="presOf" srcId="{1D63DD2C-EE56-43EC-ACCD-8761CCBA53D0}" destId="{0E03F1A3-57A0-43AF-87B5-973EC79BA995}" srcOrd="0" destOrd="0" presId="urn:microsoft.com/office/officeart/2005/8/layout/architecture"/>
    <dgm:cxn modelId="{84409EBE-E7F8-4EE7-8DF6-8E3BE595EF85}" srcId="{FFAC485B-E9B9-4EE9-BCB4-96AFB2ABCDE7}" destId="{091BF8BB-DB13-4241-A295-67F4A36BF36F}" srcOrd="0" destOrd="0" parTransId="{91735D5A-4112-4DC2-82AC-732C2DE99B36}" sibTransId="{88BE2AFE-FF25-4C86-9BF0-22EAA16C1261}"/>
    <dgm:cxn modelId="{5B99227E-0F00-48C6-BD00-858000EE37A8}" srcId="{091BF8BB-DB13-4241-A295-67F4A36BF36F}" destId="{6DBB9AF3-85B9-46B6-B38A-29F2828285E5}" srcOrd="1" destOrd="0" parTransId="{C8C29F65-F964-4FE9-8CF6-FBBAF6373972}" sibTransId="{152602A1-D8E5-4F31-A593-381C85F1F1F9}"/>
    <dgm:cxn modelId="{3EE0B1C8-3B1D-440F-B6AF-F6A2835EAF7F}" type="presOf" srcId="{6DBB9AF3-85B9-46B6-B38A-29F2828285E5}" destId="{7DD690B8-7163-48E7-9CEE-95AB3FE14206}" srcOrd="0" destOrd="0" presId="urn:microsoft.com/office/officeart/2005/8/layout/architecture"/>
    <dgm:cxn modelId="{62F9DC2E-B605-4D44-AC8F-D58F45A21410}" type="presOf" srcId="{6168EF6A-7741-4EE9-813E-0E15AF07303F}" destId="{2DAE783D-2E95-4BC2-81D9-E6688579C66B}" srcOrd="0" destOrd="0" presId="urn:microsoft.com/office/officeart/2005/8/layout/architecture"/>
    <dgm:cxn modelId="{66120A72-C7BE-426F-B99F-FC6A18D2AF6A}" srcId="{091BF8BB-DB13-4241-A295-67F4A36BF36F}" destId="{1D63DD2C-EE56-43EC-ACCD-8761CCBA53D0}" srcOrd="0" destOrd="0" parTransId="{10CB037A-085D-43C4-8BBF-5248FD06E1CE}" sibTransId="{E6E45D50-286B-48AF-A48A-D93F64342754}"/>
    <dgm:cxn modelId="{F9327603-E0FF-4D6D-9022-BC82F7492F91}" type="presOf" srcId="{C40AC42A-EFE9-4295-9E8F-5BC37CC78718}" destId="{1B95339D-221D-4F54-8571-C419E4E6C4AF}" srcOrd="0" destOrd="0" presId="urn:microsoft.com/office/officeart/2005/8/layout/architecture"/>
    <dgm:cxn modelId="{A94731F9-6028-4382-9B78-419C1396EEEF}" type="presParOf" srcId="{1B95339D-221D-4F54-8571-C419E4E6C4AF}" destId="{A1ACCFE8-C39F-48AA-BDC2-3C8678AD7BBD}" srcOrd="0" destOrd="0" presId="urn:microsoft.com/office/officeart/2005/8/layout/architecture"/>
    <dgm:cxn modelId="{1548D81D-A0B0-4BA7-94C0-1BE7F685AFA2}" type="presParOf" srcId="{A1ACCFE8-C39F-48AA-BDC2-3C8678AD7BBD}" destId="{84028664-CE8E-47BC-906F-F1B6D5B2943A}" srcOrd="0" destOrd="0" presId="urn:microsoft.com/office/officeart/2005/8/layout/architecture"/>
    <dgm:cxn modelId="{3C420E04-4D55-4D61-89EE-B60A8FBD6859}" type="presParOf" srcId="{A1ACCFE8-C39F-48AA-BDC2-3C8678AD7BBD}" destId="{92E67150-EC3C-4739-94B6-8E77009E6CC2}" srcOrd="1" destOrd="0" presId="urn:microsoft.com/office/officeart/2005/8/layout/architecture"/>
    <dgm:cxn modelId="{E5D27FB6-B830-421C-967F-DF638E8AC439}" type="presParOf" srcId="{A1ACCFE8-C39F-48AA-BDC2-3C8678AD7BBD}" destId="{15CA2112-D70B-4A23-8A14-1D536894CF4F}" srcOrd="2" destOrd="0" presId="urn:microsoft.com/office/officeart/2005/8/layout/architecture"/>
    <dgm:cxn modelId="{3B4D9FD9-465D-4B25-8A0D-5A6B604E96B7}" type="presParOf" srcId="{15CA2112-D70B-4A23-8A14-1D536894CF4F}" destId="{32005C31-2C31-4B99-8E82-93C11A3B9286}" srcOrd="0" destOrd="0" presId="urn:microsoft.com/office/officeart/2005/8/layout/architecture"/>
    <dgm:cxn modelId="{C107B960-D2FB-490A-B04A-B5D71BF323A8}" type="presParOf" srcId="{32005C31-2C31-4B99-8E82-93C11A3B9286}" destId="{126A2BC2-0DB7-4EE5-BB19-149C2DA4C696}" srcOrd="0" destOrd="0" presId="urn:microsoft.com/office/officeart/2005/8/layout/architecture"/>
    <dgm:cxn modelId="{95560417-7EC1-41C7-BF66-4BCCA1C3D9B6}" type="presParOf" srcId="{32005C31-2C31-4B99-8E82-93C11A3B9286}" destId="{39F54317-3276-436E-98A0-20A439A0D42C}" srcOrd="1" destOrd="0" presId="urn:microsoft.com/office/officeart/2005/8/layout/architecture"/>
    <dgm:cxn modelId="{72385CE7-A236-49F9-BFCD-35F610100F4F}" type="presParOf" srcId="{32005C31-2C31-4B99-8E82-93C11A3B9286}" destId="{06476375-524C-4760-A769-19FF62995E72}" srcOrd="2" destOrd="0" presId="urn:microsoft.com/office/officeart/2005/8/layout/architecture"/>
    <dgm:cxn modelId="{0809718E-2396-4BED-BDB7-551EFE815E04}" type="presParOf" srcId="{06476375-524C-4760-A769-19FF62995E72}" destId="{76712BBA-2E52-4DBC-910C-076FE5CE4579}" srcOrd="0" destOrd="0" presId="urn:microsoft.com/office/officeart/2005/8/layout/architecture"/>
    <dgm:cxn modelId="{367F8390-6110-4A44-AA00-0D202A8F8652}" type="presParOf" srcId="{76712BBA-2E52-4DBC-910C-076FE5CE4579}" destId="{0E03F1A3-57A0-43AF-87B5-973EC79BA995}" srcOrd="0" destOrd="0" presId="urn:microsoft.com/office/officeart/2005/8/layout/architecture"/>
    <dgm:cxn modelId="{C4795ED6-9CDC-42E3-BA19-2FCCAC99F634}" type="presParOf" srcId="{76712BBA-2E52-4DBC-910C-076FE5CE4579}" destId="{8D095E7B-49D0-49C7-8E5C-730C09C501AB}" srcOrd="1" destOrd="0" presId="urn:microsoft.com/office/officeart/2005/8/layout/architecture"/>
    <dgm:cxn modelId="{BCB3C02F-C739-4032-B5E0-638C0EACFDC3}" type="presParOf" srcId="{06476375-524C-4760-A769-19FF62995E72}" destId="{91A36F66-4464-46B0-A726-B3308BC2C7F7}" srcOrd="1" destOrd="0" presId="urn:microsoft.com/office/officeart/2005/8/layout/architecture"/>
    <dgm:cxn modelId="{D823D48A-0179-4193-BEF5-A74882EF85A7}" type="presParOf" srcId="{06476375-524C-4760-A769-19FF62995E72}" destId="{3D16C83F-911A-4FCC-ACFD-0A6A9040FA4B}" srcOrd="2" destOrd="0" presId="urn:microsoft.com/office/officeart/2005/8/layout/architecture"/>
    <dgm:cxn modelId="{05042762-A577-4726-A3DF-6C9A4EE11F37}" type="presParOf" srcId="{3D16C83F-911A-4FCC-ACFD-0A6A9040FA4B}" destId="{7DD690B8-7163-48E7-9CEE-95AB3FE14206}" srcOrd="0" destOrd="0" presId="urn:microsoft.com/office/officeart/2005/8/layout/architecture"/>
    <dgm:cxn modelId="{2E395CB5-A278-4BA5-924A-A46B3FAA1B72}" type="presParOf" srcId="{3D16C83F-911A-4FCC-ACFD-0A6A9040FA4B}" destId="{D041E01B-C8EE-41E4-86E1-B0F7C715CE48}" srcOrd="1" destOrd="0" presId="urn:microsoft.com/office/officeart/2005/8/layout/architecture"/>
    <dgm:cxn modelId="{EFF43761-3168-4023-86C4-5C877A9EEB42}" type="presParOf" srcId="{15CA2112-D70B-4A23-8A14-1D536894CF4F}" destId="{7F83E88C-407E-43F7-BE9B-8751D9DD0E93}" srcOrd="1" destOrd="0" presId="urn:microsoft.com/office/officeart/2005/8/layout/architecture"/>
    <dgm:cxn modelId="{0DF7CE21-DE6C-4C94-A903-90C80EA7667C}" type="presParOf" srcId="{15CA2112-D70B-4A23-8A14-1D536894CF4F}" destId="{64AFD57D-E079-42A3-AF52-EAA0C35DCB21}" srcOrd="2" destOrd="0" presId="urn:microsoft.com/office/officeart/2005/8/layout/architecture"/>
    <dgm:cxn modelId="{804BD3E4-CC7F-4C65-9FE4-872EDF7121B8}" type="presParOf" srcId="{64AFD57D-E079-42A3-AF52-EAA0C35DCB21}" destId="{2DAE783D-2E95-4BC2-81D9-E6688579C66B}" srcOrd="0" destOrd="0" presId="urn:microsoft.com/office/officeart/2005/8/layout/architecture"/>
    <dgm:cxn modelId="{32DF9DA2-0D34-4214-A8AA-8F71341C19CA}" type="presParOf" srcId="{64AFD57D-E079-42A3-AF52-EAA0C35DCB21}" destId="{B45E436A-FCC3-4AE9-BA43-B687155F140A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A337FF-C68C-4910-9D40-C2E3A144946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E7B738-1877-4453-A8DA-47DD151B493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b="1" i="0" dirty="0" smtClean="0">
              <a:latin typeface="+mj-lt"/>
            </a:rPr>
            <a:t>Trong hai thập niên 50 và 60 của thế kỉ XX, nền kinh tế Xô viết tăng trưởng mạnh mẽ.</a:t>
          </a:r>
          <a:endParaRPr lang="en-US" b="1" dirty="0">
            <a:latin typeface="+mj-lt"/>
          </a:endParaRPr>
        </a:p>
      </dgm:t>
    </dgm:pt>
    <dgm:pt modelId="{EB879C72-844B-4B09-8228-00C1635CEE5F}" cxnId="{7EAA5271-A408-4497-AE39-8EACB99FB7D3}" type="parTrans">
      <dgm:prSet/>
      <dgm:spPr/>
      <dgm:t>
        <a:bodyPr/>
        <a:lstStyle/>
        <a:p>
          <a:endParaRPr lang="en-US"/>
        </a:p>
      </dgm:t>
    </dgm:pt>
    <dgm:pt modelId="{73B6C0FC-4249-46BB-A1F9-8660F7CF3F5C}" cxnId="{7EAA5271-A408-4497-AE39-8EACB99FB7D3}" type="sibTrans">
      <dgm:prSet/>
      <dgm:spPr/>
      <dgm:t>
        <a:bodyPr/>
        <a:lstStyle/>
        <a:p>
          <a:endParaRPr lang="en-US"/>
        </a:p>
      </dgm:t>
    </dgm:pt>
    <dgm:pt modelId="{4CEC739E-EA91-4656-B092-F31F54E4BE51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800" b="1" i="1" u="sng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8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sng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28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vi-VN" sz="2800" b="0" i="0" dirty="0" smtClean="0">
              <a:latin typeface="+mj-lt"/>
            </a:rPr>
            <a:t>ản xuất công nghiệp bình quân hàng năm tăng 9,6%</a:t>
          </a:r>
        </a:p>
        <a:p>
          <a:pPr algn="l"/>
          <a:r>
            <a:rPr lang="vi-VN" sz="2800" b="0" i="0" dirty="0" smtClean="0">
              <a:latin typeface="+mj-lt"/>
            </a:rPr>
            <a:t>+</a:t>
          </a:r>
          <a:r>
            <a:rPr lang="en-US" sz="2800" b="0" i="0" dirty="0" smtClean="0">
              <a:latin typeface="+mj-lt"/>
            </a:rPr>
            <a:t> </a:t>
          </a:r>
          <a:r>
            <a:rPr lang="en-US" sz="2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sz="2800" b="0" i="0" dirty="0" smtClean="0">
              <a:latin typeface="+mj-lt"/>
            </a:rPr>
            <a:t>rở thành cường quốc công nghiệp đứng thứ hai thế giới sau Mĩ</a:t>
          </a:r>
          <a:br>
            <a:rPr lang="vi-VN" sz="2800" b="0" i="0" dirty="0" smtClean="0">
              <a:latin typeface="+mj-lt"/>
            </a:rPr>
          </a:br>
          <a:r>
            <a:rPr lang="vi-VN" sz="2800" b="0" i="0" dirty="0" smtClean="0">
              <a:latin typeface="+mj-lt"/>
            </a:rPr>
            <a:t>+ </a:t>
          </a:r>
          <a:r>
            <a:rPr lang="en-US" sz="2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vi-VN" sz="2800" b="0" i="0" dirty="0" smtClean="0">
              <a:latin typeface="+mj-lt"/>
            </a:rPr>
            <a:t>hiếm khoảng 20% sản lượng công nghiệp của toàn thế giới.</a:t>
          </a:r>
          <a:endParaRPr lang="en-US" sz="2800" dirty="0">
            <a:latin typeface="+mj-lt"/>
          </a:endParaRPr>
        </a:p>
      </dgm:t>
    </dgm:pt>
    <dgm:pt modelId="{69E80489-F5A2-45BB-BB31-FC3D6D1439FA}" cxnId="{345E9E79-1E9B-4D77-94A9-9FF37006FC8F}" type="parTrans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B304A4A1-0712-40EB-870F-E0F854FF3475}" cxnId="{345E9E79-1E9B-4D77-94A9-9FF37006FC8F}" type="sibTrans">
      <dgm:prSet/>
      <dgm:spPr/>
      <dgm:t>
        <a:bodyPr/>
        <a:lstStyle/>
        <a:p>
          <a:endParaRPr lang="en-US"/>
        </a:p>
      </dgm:t>
    </dgm:pt>
    <dgm:pt modelId="{07BF8929-EE75-4154-95FF-384DE31E1A48}">
      <dgm:prSet phldrT="[Text]" custT="1"/>
      <dgm:spPr>
        <a:solidFill>
          <a:srgbClr val="00B0F0"/>
        </a:solidFill>
      </dgm:spPr>
      <dgm:t>
        <a:bodyPr/>
        <a:lstStyle/>
        <a:p>
          <a:pPr algn="l"/>
          <a:r>
            <a:rPr lang="vi-VN" sz="2800" b="1" i="1" dirty="0" smtClean="0">
              <a:solidFill>
                <a:schemeClr val="tx1"/>
              </a:solidFill>
              <a:latin typeface="+mj-lt"/>
            </a:rPr>
            <a:t>Về đối ngoại:</a:t>
          </a:r>
        </a:p>
        <a:p>
          <a:pPr algn="l"/>
          <a:r>
            <a:rPr lang="vi-VN" sz="2800" b="1" i="1" dirty="0" smtClean="0">
              <a:solidFill>
                <a:schemeClr val="tx1"/>
              </a:solidFill>
              <a:latin typeface="+mj-lt"/>
            </a:rPr>
            <a:t>+ </a:t>
          </a:r>
          <a:r>
            <a:rPr lang="vi-VN" sz="2800" b="0" i="0" dirty="0" smtClean="0">
              <a:solidFill>
                <a:schemeClr val="tx1"/>
              </a:solidFill>
              <a:latin typeface="+mj-lt"/>
            </a:rPr>
            <a:t>Chủ trương duy trì hoà bình thế giới, quan hệ hữu nghị với tất cả các nước</a:t>
          </a:r>
          <a:br>
            <a:rPr lang="vi-VN" sz="2800" b="0" i="0" dirty="0" smtClean="0">
              <a:solidFill>
                <a:schemeClr val="tx1"/>
              </a:solidFill>
              <a:latin typeface="+mj-lt"/>
            </a:rPr>
          </a:br>
          <a:r>
            <a:rPr lang="vi-VN" sz="2800" b="0" i="0" dirty="0" smtClean="0">
              <a:solidFill>
                <a:schemeClr val="tx1"/>
              </a:solidFill>
              <a:latin typeface="+mj-lt"/>
            </a:rPr>
            <a:t>+ Tích cực ủng hộ cuộc đấu tranh chống chủ nghĩa thực dân, giành độc lập tự do của các dân tộc bị áp bức</a:t>
          </a:r>
          <a:endParaRPr lang="en-US" sz="2800" dirty="0">
            <a:solidFill>
              <a:schemeClr val="tx1"/>
            </a:solidFill>
            <a:latin typeface="+mj-lt"/>
          </a:endParaRPr>
        </a:p>
      </dgm:t>
    </dgm:pt>
    <dgm:pt modelId="{3E9B93EF-7309-46B2-8D57-A88DE77354FF}" cxnId="{14BFBCD2-DBFF-4F6A-B37E-772B51DAE6CF}" type="parTrans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9225AB6-ADDC-49CD-AC95-48653DAE4B76}" cxnId="{14BFBCD2-DBFF-4F6A-B37E-772B51DAE6CF}" type="sibTrans">
      <dgm:prSet/>
      <dgm:spPr/>
      <dgm:t>
        <a:bodyPr/>
        <a:lstStyle/>
        <a:p>
          <a:endParaRPr lang="en-US"/>
        </a:p>
      </dgm:t>
    </dgm:pt>
    <dgm:pt modelId="{A6549CC7-AA5A-4388-A658-C7D75977F22D}">
      <dgm:prSet phldrT="[Text]" custT="1"/>
      <dgm:spPr>
        <a:solidFill>
          <a:srgbClr val="00B0F0"/>
        </a:solidFill>
      </dgm:spPr>
      <dgm:t>
        <a:bodyPr/>
        <a:lstStyle/>
        <a:p>
          <a:pPr algn="l"/>
          <a:r>
            <a:rPr lang="vi-VN" sz="2800" b="1" i="1" u="sng" dirty="0" smtClean="0">
              <a:solidFill>
                <a:schemeClr val="tx1"/>
              </a:solidFill>
              <a:latin typeface="+mj-lt"/>
            </a:rPr>
            <a:t>Khoa học - kĩ thuật:</a:t>
          </a:r>
        </a:p>
        <a:p>
          <a:pPr algn="l"/>
          <a:r>
            <a:rPr lang="vi-VN" sz="2800" b="1" i="1" dirty="0" smtClean="0">
              <a:solidFill>
                <a:schemeClr val="tx1"/>
              </a:solidFill>
              <a:latin typeface="+mj-lt"/>
            </a:rPr>
            <a:t>+</a:t>
          </a:r>
          <a:r>
            <a:rPr lang="vi-VN" sz="2800" b="0" i="0" dirty="0" smtClean="0">
              <a:solidFill>
                <a:schemeClr val="tx1"/>
              </a:solidFill>
              <a:latin typeface="+mj-lt"/>
            </a:rPr>
            <a:t>Năm 1957: phóng thành công vệ tinh nhân tạo</a:t>
          </a:r>
        </a:p>
        <a:p>
          <a:pPr algn="l"/>
          <a:r>
            <a:rPr lang="vi-VN" sz="2800" b="0" i="0" dirty="0" smtClean="0">
              <a:solidFill>
                <a:schemeClr val="tx1"/>
              </a:solidFill>
              <a:latin typeface="+mj-lt"/>
            </a:rPr>
            <a:t>+Năm 1961, phóng con tàu “Phương Đông” đưa nhà du hành vũ trụ Ga-ga-rin lần đầu tiên bay vòng quanh Trái Đất</a:t>
          </a:r>
          <a:endParaRPr lang="en-US" sz="2800" dirty="0">
            <a:solidFill>
              <a:schemeClr val="tx1"/>
            </a:solidFill>
            <a:latin typeface="+mj-lt"/>
          </a:endParaRPr>
        </a:p>
      </dgm:t>
    </dgm:pt>
    <dgm:pt modelId="{923A9326-3485-4230-A9F3-31A20E6B0F83}" cxnId="{0BF5D5F9-7A5B-4C64-8DE0-2ADC1A9CD2C1}" type="parTrans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831AAAE4-63EE-47FA-AFDB-2B3C219F8A0B}" cxnId="{0BF5D5F9-7A5B-4C64-8DE0-2ADC1A9CD2C1}" type="sibTrans">
      <dgm:prSet/>
      <dgm:spPr/>
      <dgm:t>
        <a:bodyPr/>
        <a:lstStyle/>
        <a:p>
          <a:endParaRPr lang="en-US"/>
        </a:p>
      </dgm:t>
    </dgm:pt>
    <dgm:pt modelId="{4A020366-0083-4998-9FDC-99B2D258A8B3}" type="pres">
      <dgm:prSet presAssocID="{CCA337FF-C68C-4910-9D40-C2E3A14494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3209C5A-0BD7-4749-B9F4-18EF2DF1D29F}" type="pres">
      <dgm:prSet presAssocID="{EAE7B738-1877-4453-A8DA-47DD151B4935}" presName="singleCycle" presStyleCnt="0"/>
      <dgm:spPr/>
    </dgm:pt>
    <dgm:pt modelId="{6F963EE9-7583-4797-BED1-9BAA83092639}" type="pres">
      <dgm:prSet presAssocID="{EAE7B738-1877-4453-A8DA-47DD151B4935}" presName="singleCenter" presStyleLbl="node1" presStyleIdx="0" presStyleCnt="4" custScaleX="120959" custScaleY="180513" custLinFactNeighborX="2205" custLinFactNeighborY="2007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41BB6A1-841F-451F-893B-C822BC1B5DDC}" type="pres">
      <dgm:prSet presAssocID="{69E80489-F5A2-45BB-BB31-FC3D6D1439FA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E9F3CAD-927A-458D-8E9B-E77F3D082867}" type="pres">
      <dgm:prSet presAssocID="{4CEC739E-EA91-4656-B092-F31F54E4BE51}" presName="text0" presStyleLbl="node1" presStyleIdx="1" presStyleCnt="4" custScaleX="802464" custScaleY="125847" custRadScaleRad="74511" custRadScaleInc="-7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1642E-CA2A-43FF-9C46-8C7DB2CAB3E5}" type="pres">
      <dgm:prSet presAssocID="{3E9B93EF-7309-46B2-8D57-A88DE77354FF}" presName="Name56" presStyleLbl="parChTrans1D2" presStyleIdx="1" presStyleCnt="3"/>
      <dgm:spPr/>
      <dgm:t>
        <a:bodyPr/>
        <a:lstStyle/>
        <a:p>
          <a:endParaRPr lang="en-US"/>
        </a:p>
      </dgm:t>
    </dgm:pt>
    <dgm:pt modelId="{B1B75B72-C786-4786-869A-B8527BF9FEBF}" type="pres">
      <dgm:prSet presAssocID="{07BF8929-EE75-4154-95FF-384DE31E1A48}" presName="text0" presStyleLbl="node1" presStyleIdx="2" presStyleCnt="4" custScaleX="285611" custScaleY="350924" custRadScaleRad="129099" custRadScaleInc="-22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A1C53-5E2F-4A31-9521-512A8534BCA1}" type="pres">
      <dgm:prSet presAssocID="{923A9326-3485-4230-A9F3-31A20E6B0F83}" presName="Name56" presStyleLbl="parChTrans1D2" presStyleIdx="2" presStyleCnt="3"/>
      <dgm:spPr/>
      <dgm:t>
        <a:bodyPr/>
        <a:lstStyle/>
        <a:p>
          <a:endParaRPr lang="en-US"/>
        </a:p>
      </dgm:t>
    </dgm:pt>
    <dgm:pt modelId="{DDC93641-A834-4F49-BC20-B0B079D809CA}" type="pres">
      <dgm:prSet presAssocID="{A6549CC7-AA5A-4388-A658-C7D75977F22D}" presName="text0" presStyleLbl="node1" presStyleIdx="3" presStyleCnt="4" custScaleX="290278" custScaleY="328910" custRadScaleRad="131211" custRadScaleInc="22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AA5271-A408-4497-AE39-8EACB99FB7D3}" srcId="{CCA337FF-C68C-4910-9D40-C2E3A1449468}" destId="{EAE7B738-1877-4453-A8DA-47DD151B4935}" srcOrd="0" destOrd="0" parTransId="{EB879C72-844B-4B09-8228-00C1635CEE5F}" sibTransId="{73B6C0FC-4249-46BB-A1F9-8660F7CF3F5C}"/>
    <dgm:cxn modelId="{14BFBCD2-DBFF-4F6A-B37E-772B51DAE6CF}" srcId="{EAE7B738-1877-4453-A8DA-47DD151B4935}" destId="{07BF8929-EE75-4154-95FF-384DE31E1A48}" srcOrd="1" destOrd="0" parTransId="{3E9B93EF-7309-46B2-8D57-A88DE77354FF}" sibTransId="{99225AB6-ADDC-49CD-AC95-48653DAE4B76}"/>
    <dgm:cxn modelId="{7DE05620-EBD3-489B-A0FA-66DCA1D69129}" type="presOf" srcId="{4CEC739E-EA91-4656-B092-F31F54E4BE51}" destId="{7E9F3CAD-927A-458D-8E9B-E77F3D082867}" srcOrd="0" destOrd="0" presId="urn:microsoft.com/office/officeart/2008/layout/RadialCluster"/>
    <dgm:cxn modelId="{1C616B18-2B45-48B5-8B91-04D3DD83DFAB}" type="presOf" srcId="{A6549CC7-AA5A-4388-A658-C7D75977F22D}" destId="{DDC93641-A834-4F49-BC20-B0B079D809CA}" srcOrd="0" destOrd="0" presId="urn:microsoft.com/office/officeart/2008/layout/RadialCluster"/>
    <dgm:cxn modelId="{8E3F96AD-9099-4D10-8778-F34485C0BF01}" type="presOf" srcId="{CCA337FF-C68C-4910-9D40-C2E3A1449468}" destId="{4A020366-0083-4998-9FDC-99B2D258A8B3}" srcOrd="0" destOrd="0" presId="urn:microsoft.com/office/officeart/2008/layout/RadialCluster"/>
    <dgm:cxn modelId="{55A27B29-60A2-4F38-820D-B716D16E18E9}" type="presOf" srcId="{923A9326-3485-4230-A9F3-31A20E6B0F83}" destId="{731A1C53-5E2F-4A31-9521-512A8534BCA1}" srcOrd="0" destOrd="0" presId="urn:microsoft.com/office/officeart/2008/layout/RadialCluster"/>
    <dgm:cxn modelId="{345E9E79-1E9B-4D77-94A9-9FF37006FC8F}" srcId="{EAE7B738-1877-4453-A8DA-47DD151B4935}" destId="{4CEC739E-EA91-4656-B092-F31F54E4BE51}" srcOrd="0" destOrd="0" parTransId="{69E80489-F5A2-45BB-BB31-FC3D6D1439FA}" sibTransId="{B304A4A1-0712-40EB-870F-E0F854FF3475}"/>
    <dgm:cxn modelId="{0BF5D5F9-7A5B-4C64-8DE0-2ADC1A9CD2C1}" srcId="{EAE7B738-1877-4453-A8DA-47DD151B4935}" destId="{A6549CC7-AA5A-4388-A658-C7D75977F22D}" srcOrd="2" destOrd="0" parTransId="{923A9326-3485-4230-A9F3-31A20E6B0F83}" sibTransId="{831AAAE4-63EE-47FA-AFDB-2B3C219F8A0B}"/>
    <dgm:cxn modelId="{9CBF26A1-96C0-449E-B97D-889FBD71CA95}" type="presOf" srcId="{EAE7B738-1877-4453-A8DA-47DD151B4935}" destId="{6F963EE9-7583-4797-BED1-9BAA83092639}" srcOrd="0" destOrd="0" presId="urn:microsoft.com/office/officeart/2008/layout/RadialCluster"/>
    <dgm:cxn modelId="{DA9A5B60-94B6-4E51-870E-C2CD230C82CF}" type="presOf" srcId="{07BF8929-EE75-4154-95FF-384DE31E1A48}" destId="{B1B75B72-C786-4786-869A-B8527BF9FEBF}" srcOrd="0" destOrd="0" presId="urn:microsoft.com/office/officeart/2008/layout/RadialCluster"/>
    <dgm:cxn modelId="{077795AC-EAFB-46DB-A966-3CAA27478EB8}" type="presOf" srcId="{3E9B93EF-7309-46B2-8D57-A88DE77354FF}" destId="{4821642E-CA2A-43FF-9C46-8C7DB2CAB3E5}" srcOrd="0" destOrd="0" presId="urn:microsoft.com/office/officeart/2008/layout/RadialCluster"/>
    <dgm:cxn modelId="{4A68D857-B389-4FDA-8F1D-2ECDC87B5374}" type="presOf" srcId="{69E80489-F5A2-45BB-BB31-FC3D6D1439FA}" destId="{841BB6A1-841F-451F-893B-C822BC1B5DDC}" srcOrd="0" destOrd="0" presId="urn:microsoft.com/office/officeart/2008/layout/RadialCluster"/>
    <dgm:cxn modelId="{5A5DBC46-4DEF-4867-B2C9-2985183FD88D}" type="presParOf" srcId="{4A020366-0083-4998-9FDC-99B2D258A8B3}" destId="{E3209C5A-0BD7-4749-B9F4-18EF2DF1D29F}" srcOrd="0" destOrd="0" presId="urn:microsoft.com/office/officeart/2008/layout/RadialCluster"/>
    <dgm:cxn modelId="{807BDA7A-A717-4204-B8B7-1906775C3461}" type="presParOf" srcId="{E3209C5A-0BD7-4749-B9F4-18EF2DF1D29F}" destId="{6F963EE9-7583-4797-BED1-9BAA83092639}" srcOrd="0" destOrd="0" presId="urn:microsoft.com/office/officeart/2008/layout/RadialCluster"/>
    <dgm:cxn modelId="{F8DA36FC-3342-424F-A70A-352602338804}" type="presParOf" srcId="{E3209C5A-0BD7-4749-B9F4-18EF2DF1D29F}" destId="{841BB6A1-841F-451F-893B-C822BC1B5DDC}" srcOrd="1" destOrd="0" presId="urn:microsoft.com/office/officeart/2008/layout/RadialCluster"/>
    <dgm:cxn modelId="{E57A4EED-7A9D-4DFB-8F03-DDB2BFE73158}" type="presParOf" srcId="{E3209C5A-0BD7-4749-B9F4-18EF2DF1D29F}" destId="{7E9F3CAD-927A-458D-8E9B-E77F3D082867}" srcOrd="2" destOrd="0" presId="urn:microsoft.com/office/officeart/2008/layout/RadialCluster"/>
    <dgm:cxn modelId="{CF2A01A7-92E3-49D1-8798-0327044BAA7D}" type="presParOf" srcId="{E3209C5A-0BD7-4749-B9F4-18EF2DF1D29F}" destId="{4821642E-CA2A-43FF-9C46-8C7DB2CAB3E5}" srcOrd="3" destOrd="0" presId="urn:microsoft.com/office/officeart/2008/layout/RadialCluster"/>
    <dgm:cxn modelId="{BA89C5C9-A74C-4B8A-B1FC-AF44665E4E50}" type="presParOf" srcId="{E3209C5A-0BD7-4749-B9F4-18EF2DF1D29F}" destId="{B1B75B72-C786-4786-869A-B8527BF9FEBF}" srcOrd="4" destOrd="0" presId="urn:microsoft.com/office/officeart/2008/layout/RadialCluster"/>
    <dgm:cxn modelId="{A80062E6-0978-4180-91A5-4FE3F9995187}" type="presParOf" srcId="{E3209C5A-0BD7-4749-B9F4-18EF2DF1D29F}" destId="{731A1C53-5E2F-4A31-9521-512A8534BCA1}" srcOrd="5" destOrd="0" presId="urn:microsoft.com/office/officeart/2008/layout/RadialCluster"/>
    <dgm:cxn modelId="{58F7269A-38DF-4C0A-ADCA-8EB72C6BEF10}" type="presParOf" srcId="{E3209C5A-0BD7-4749-B9F4-18EF2DF1D29F}" destId="{DDC93641-A834-4F49-BC20-B0B079D809CA}" srcOrd="6" destOrd="0" presId="urn:microsoft.com/office/officeart/2008/layout/RadialCluster"/>
  </dgm:cxnLst>
  <dgm:bg/>
  <dgm:whole>
    <a:ln w="762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8028D2-CA86-4814-AEA1-B980DF12CD5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2399AA-1549-4D3A-B371-E9D5F529BE4C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Củng</a:t>
          </a:r>
          <a:r>
            <a:rPr lang="en-GB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cố tăng </a:t>
          </a:r>
          <a:r>
            <a:rPr lang="en-GB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cường</a:t>
          </a:r>
          <a:r>
            <a:rPr lang="en-GB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sức</a:t>
          </a:r>
          <a:r>
            <a:rPr lang="en-GB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mạnh</a:t>
          </a:r>
          <a:r>
            <a:rPr lang="en-GB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của</a:t>
          </a:r>
          <a:r>
            <a:rPr lang="en-GB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nhà </a:t>
          </a:r>
          <a:r>
            <a:rPr lang="en-GB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nước</a:t>
          </a:r>
          <a:r>
            <a:rPr lang="en-GB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Xô </a:t>
          </a:r>
          <a:r>
            <a:rPr lang="en-GB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Viết</a:t>
          </a:r>
          <a:r>
            <a:rPr lang="en-GB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vi-VN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u="none" dirty="0"/>
        </a:p>
      </dgm:t>
    </dgm:pt>
    <dgm:pt modelId="{FB6DF307-6AD5-4C45-8E79-63E8A2763DBB}" cxnId="{AEEDE618-30D8-484E-B168-D3DA27E4A173}" type="parTrans">
      <dgm:prSet/>
      <dgm:spPr/>
      <dgm:t>
        <a:bodyPr/>
        <a:lstStyle/>
        <a:p>
          <a:endParaRPr lang="en-US"/>
        </a:p>
      </dgm:t>
    </dgm:pt>
    <dgm:pt modelId="{322A93B8-5A07-472B-90D7-0BE931EF59B1}" cxnId="{AEEDE618-30D8-484E-B168-D3DA27E4A173}" type="sibTrans">
      <dgm:prSet/>
      <dgm:spPr/>
      <dgm:t>
        <a:bodyPr/>
        <a:lstStyle/>
        <a:p>
          <a:endParaRPr lang="en-US"/>
        </a:p>
      </dgm:t>
    </dgm:pt>
    <dgm:pt modelId="{5DFE1723-74D4-4836-AF2D-15B97E1B3001}">
      <dgm:prSet phldrT="[Text]"/>
      <dgm:spPr>
        <a:solidFill>
          <a:srgbClr val="00B050"/>
        </a:solidFill>
      </dgm:spPr>
      <dgm:t>
        <a:bodyPr/>
        <a:lstStyle/>
        <a:p>
          <a:r>
            <a:rPr lang="en-GB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Nâng cao uy </a:t>
          </a:r>
          <a:r>
            <a:rPr lang="en-GB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tín</a:t>
          </a:r>
          <a:r>
            <a:rPr lang="en-GB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và vị trí </a:t>
          </a:r>
          <a:r>
            <a:rPr lang="en-GB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của</a:t>
          </a:r>
          <a:r>
            <a:rPr lang="en-GB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liên Xô trên </a:t>
          </a:r>
          <a:r>
            <a:rPr lang="en-GB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trường</a:t>
          </a:r>
          <a:r>
            <a:rPr lang="en-GB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quốc</a:t>
          </a:r>
          <a:r>
            <a:rPr lang="en-GB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tế</a:t>
          </a:r>
          <a:r>
            <a:rPr lang="en-GB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u="none" dirty="0"/>
        </a:p>
      </dgm:t>
    </dgm:pt>
    <dgm:pt modelId="{7D19DEAD-9AFF-4C76-BC58-9BCA4876DAC7}" cxnId="{3E4FD362-BDC3-4E12-9A0F-BEE74F835713}" type="parTrans">
      <dgm:prSet/>
      <dgm:spPr/>
      <dgm:t>
        <a:bodyPr/>
        <a:lstStyle/>
        <a:p>
          <a:endParaRPr lang="en-US"/>
        </a:p>
      </dgm:t>
    </dgm:pt>
    <dgm:pt modelId="{76E6DE69-5133-4595-BB9B-92F808D9E549}" cxnId="{3E4FD362-BDC3-4E12-9A0F-BEE74F835713}" type="sibTrans">
      <dgm:prSet/>
      <dgm:spPr/>
      <dgm:t>
        <a:bodyPr/>
        <a:lstStyle/>
        <a:p>
          <a:endParaRPr lang="en-US"/>
        </a:p>
      </dgm:t>
    </dgm:pt>
    <dgm:pt modelId="{57EBCBBF-DB88-4C41-8478-F13EF93ED634}">
      <dgm:prSet phldrT="[Text]"/>
      <dgm:spPr/>
      <dgm:t>
        <a:bodyPr/>
        <a:lstStyle/>
        <a:p>
          <a:r>
            <a:rPr lang="en-GB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Thể </a:t>
          </a:r>
          <a:r>
            <a:rPr lang="en-GB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hiện</a:t>
          </a:r>
          <a:r>
            <a:rPr lang="en-GB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tính</a:t>
          </a:r>
          <a:r>
            <a:rPr lang="en-GB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ưu </a:t>
          </a:r>
          <a:r>
            <a:rPr lang="en-GB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việt</a:t>
          </a:r>
          <a:r>
            <a:rPr lang="en-GB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của</a:t>
          </a:r>
          <a:r>
            <a:rPr lang="en-GB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CNXH trên </a:t>
          </a:r>
          <a:r>
            <a:rPr lang="en-GB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mọi</a:t>
          </a:r>
          <a:r>
            <a:rPr lang="en-GB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lĩnh</a:t>
          </a:r>
          <a:r>
            <a:rPr lang="en-GB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u="none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vực</a:t>
          </a:r>
          <a:endParaRPr lang="en-US" u="none" dirty="0"/>
        </a:p>
      </dgm:t>
    </dgm:pt>
    <dgm:pt modelId="{7085D085-6398-40BB-8AE5-94C87A41702F}" cxnId="{54BE24BA-8E34-4E47-92F7-056EC58D69E4}" type="parTrans">
      <dgm:prSet/>
      <dgm:spPr/>
      <dgm:t>
        <a:bodyPr/>
        <a:lstStyle/>
        <a:p>
          <a:endParaRPr lang="en-US"/>
        </a:p>
      </dgm:t>
    </dgm:pt>
    <dgm:pt modelId="{0B85D68D-6A19-4C61-8814-358FB2D3C118}" cxnId="{54BE24BA-8E34-4E47-92F7-056EC58D69E4}" type="sibTrans">
      <dgm:prSet/>
      <dgm:spPr/>
      <dgm:t>
        <a:bodyPr/>
        <a:lstStyle/>
        <a:p>
          <a:endParaRPr lang="en-US"/>
        </a:p>
      </dgm:t>
    </dgm:pt>
    <dgm:pt modelId="{2AE91E2F-F658-4DCF-AB2D-1A535A127BE6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Liên Xô là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thành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trì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của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hòa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bình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chô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̃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dựa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của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cách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mạng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thế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giới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/>
        </a:p>
      </dgm:t>
    </dgm:pt>
    <dgm:pt modelId="{EEDE1AA1-2A45-4922-AA1D-416AA29680B2}" cxnId="{A493C098-DB8B-4AC5-86AA-593D134B331C}" type="parTrans">
      <dgm:prSet/>
      <dgm:spPr/>
      <dgm:t>
        <a:bodyPr/>
        <a:lstStyle/>
        <a:p>
          <a:endParaRPr lang="en-US"/>
        </a:p>
      </dgm:t>
    </dgm:pt>
    <dgm:pt modelId="{8587742B-F199-496A-856A-09E47727CC09}" cxnId="{A493C098-DB8B-4AC5-86AA-593D134B331C}" type="sibTrans">
      <dgm:prSet/>
      <dgm:spPr/>
      <dgm:t>
        <a:bodyPr/>
        <a:lstStyle/>
        <a:p>
          <a:endParaRPr lang="en-US"/>
        </a:p>
      </dgm:t>
    </dgm:pt>
    <dgm:pt modelId="{B468A539-512A-491A-8ACC-DE31F9603859}">
      <dgm:prSet phldrT="[Text]" custT="1"/>
      <dgm:spPr>
        <a:solidFill>
          <a:srgbClr val="FFFF00"/>
        </a:solidFill>
      </dgm:spPr>
      <dgm:t>
        <a:bodyPr/>
        <a:lstStyle/>
        <a:p>
          <a:r>
            <a:rPr lang="vi-VN" sz="3200" b="1" dirty="0" smtClean="0">
              <a:solidFill>
                <a:schemeClr val="tx1"/>
              </a:solidFill>
              <a:latin typeface="+mj-lt"/>
            </a:rPr>
            <a:t>Ý nghĩa</a:t>
          </a:r>
          <a:endParaRPr lang="en-US" sz="3200" b="1" dirty="0">
            <a:solidFill>
              <a:schemeClr val="tx1"/>
            </a:solidFill>
            <a:latin typeface="+mj-lt"/>
          </a:endParaRPr>
        </a:p>
      </dgm:t>
    </dgm:pt>
    <dgm:pt modelId="{D3ED24B1-99ED-4D88-9511-51DA35A61EEA}" cxnId="{4BFAF2CF-B336-4684-894A-B7C4D1472BA5}" type="parTrans">
      <dgm:prSet/>
      <dgm:spPr/>
      <dgm:t>
        <a:bodyPr/>
        <a:lstStyle/>
        <a:p>
          <a:endParaRPr lang="en-US"/>
        </a:p>
      </dgm:t>
    </dgm:pt>
    <dgm:pt modelId="{0FC51235-3A03-4771-BB1A-44EEFCBAA46C}" cxnId="{4BFAF2CF-B336-4684-894A-B7C4D1472BA5}" type="sibTrans">
      <dgm:prSet/>
      <dgm:spPr/>
      <dgm:t>
        <a:bodyPr/>
        <a:lstStyle/>
        <a:p>
          <a:endParaRPr lang="en-US"/>
        </a:p>
      </dgm:t>
    </dgm:pt>
    <dgm:pt modelId="{467C207C-692A-49C8-95F6-33386DD38803}" type="pres">
      <dgm:prSet presAssocID="{FC8028D2-CA86-4814-AEA1-B980DF12CD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5B688-E375-4D7A-BACD-666AFFB954B0}" type="pres">
      <dgm:prSet presAssocID="{A82399AA-1549-4D3A-B371-E9D5F529BE4C}" presName="node" presStyleLbl="node1" presStyleIdx="0" presStyleCnt="5" custScaleX="142272" custScaleY="110388" custLinFactNeighborX="-17150" custLinFactNeighborY="40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D2ECE-B6D5-439D-8FA7-189E15796DCD}" type="pres">
      <dgm:prSet presAssocID="{322A93B8-5A07-472B-90D7-0BE931EF59B1}" presName="sibTrans" presStyleCnt="0"/>
      <dgm:spPr/>
    </dgm:pt>
    <dgm:pt modelId="{0ADEADEB-AF50-4238-AD65-AE7888CDF795}" type="pres">
      <dgm:prSet presAssocID="{5DFE1723-74D4-4836-AF2D-15B97E1B3001}" presName="node" presStyleLbl="node1" presStyleIdx="1" presStyleCnt="5" custScaleX="154193" custScaleY="80512" custLinFactNeighborX="961" custLinFactNeighborY="27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6B494-8948-4DBF-87C9-F8D149D7A15E}" type="pres">
      <dgm:prSet presAssocID="{76E6DE69-5133-4595-BB9B-92F808D9E549}" presName="sibTrans" presStyleCnt="0"/>
      <dgm:spPr/>
    </dgm:pt>
    <dgm:pt modelId="{1319755F-DBF3-447A-9169-9A6EC47CDB5B}" type="pres">
      <dgm:prSet presAssocID="{57EBCBBF-DB88-4C41-8478-F13EF93ED634}" presName="node" presStyleLbl="node1" presStyleIdx="2" presStyleCnt="5" custScaleX="143989" custLinFactNeighborX="-17360" custLinFactNeighborY="38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536ED-A33D-4FB2-B008-FA05B1DC653B}" type="pres">
      <dgm:prSet presAssocID="{0B85D68D-6A19-4C61-8814-358FB2D3C118}" presName="sibTrans" presStyleCnt="0"/>
      <dgm:spPr/>
    </dgm:pt>
    <dgm:pt modelId="{DB80E60E-C064-43AE-8E22-729DBFBFF1B7}" type="pres">
      <dgm:prSet presAssocID="{2AE91E2F-F658-4DCF-AB2D-1A535A127BE6}" presName="node" presStyleLbl="node1" presStyleIdx="3" presStyleCnt="5" custScaleX="147631" custLinFactNeighborX="-3179" custLinFactNeighborY="35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FA1D4-D923-4927-9905-A168757D0FE1}" type="pres">
      <dgm:prSet presAssocID="{8587742B-F199-496A-856A-09E47727CC09}" presName="sibTrans" presStyleCnt="0"/>
      <dgm:spPr/>
    </dgm:pt>
    <dgm:pt modelId="{F11E4503-1B71-4911-9322-2461FFC09FA2}" type="pres">
      <dgm:prSet presAssocID="{B468A539-512A-491A-8ACC-DE31F9603859}" presName="node" presStyleLbl="node1" presStyleIdx="4" presStyleCnt="5" custScaleY="39725" custLinFactY="-100000" custLinFactNeighborY="-173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D035D5-9910-4FC4-B4DC-6B6863B2FE4F}" type="presOf" srcId="{FC8028D2-CA86-4814-AEA1-B980DF12CD53}" destId="{467C207C-692A-49C8-95F6-33386DD38803}" srcOrd="0" destOrd="0" presId="urn:microsoft.com/office/officeart/2005/8/layout/default"/>
    <dgm:cxn modelId="{3E4FD362-BDC3-4E12-9A0F-BEE74F835713}" srcId="{FC8028D2-CA86-4814-AEA1-B980DF12CD53}" destId="{5DFE1723-74D4-4836-AF2D-15B97E1B3001}" srcOrd="1" destOrd="0" parTransId="{7D19DEAD-9AFF-4C76-BC58-9BCA4876DAC7}" sibTransId="{76E6DE69-5133-4595-BB9B-92F808D9E549}"/>
    <dgm:cxn modelId="{53248648-78B8-4503-916E-05504F3FA906}" type="presOf" srcId="{B468A539-512A-491A-8ACC-DE31F9603859}" destId="{F11E4503-1B71-4911-9322-2461FFC09FA2}" srcOrd="0" destOrd="0" presId="urn:microsoft.com/office/officeart/2005/8/layout/default"/>
    <dgm:cxn modelId="{AEEDE618-30D8-484E-B168-D3DA27E4A173}" srcId="{FC8028D2-CA86-4814-AEA1-B980DF12CD53}" destId="{A82399AA-1549-4D3A-B371-E9D5F529BE4C}" srcOrd="0" destOrd="0" parTransId="{FB6DF307-6AD5-4C45-8E79-63E8A2763DBB}" sibTransId="{322A93B8-5A07-472B-90D7-0BE931EF59B1}"/>
    <dgm:cxn modelId="{34AA217F-FD4F-4664-A87C-9D9B7AD5AA14}" type="presOf" srcId="{57EBCBBF-DB88-4C41-8478-F13EF93ED634}" destId="{1319755F-DBF3-447A-9169-9A6EC47CDB5B}" srcOrd="0" destOrd="0" presId="urn:microsoft.com/office/officeart/2005/8/layout/default"/>
    <dgm:cxn modelId="{060F1A99-8356-4893-940F-4C0838D8BBCE}" type="presOf" srcId="{2AE91E2F-F658-4DCF-AB2D-1A535A127BE6}" destId="{DB80E60E-C064-43AE-8E22-729DBFBFF1B7}" srcOrd="0" destOrd="0" presId="urn:microsoft.com/office/officeart/2005/8/layout/default"/>
    <dgm:cxn modelId="{62EEA6EC-E118-409E-B3B8-6505B002D479}" type="presOf" srcId="{5DFE1723-74D4-4836-AF2D-15B97E1B3001}" destId="{0ADEADEB-AF50-4238-AD65-AE7888CDF795}" srcOrd="0" destOrd="0" presId="urn:microsoft.com/office/officeart/2005/8/layout/default"/>
    <dgm:cxn modelId="{54BE24BA-8E34-4E47-92F7-056EC58D69E4}" srcId="{FC8028D2-CA86-4814-AEA1-B980DF12CD53}" destId="{57EBCBBF-DB88-4C41-8478-F13EF93ED634}" srcOrd="2" destOrd="0" parTransId="{7085D085-6398-40BB-8AE5-94C87A41702F}" sibTransId="{0B85D68D-6A19-4C61-8814-358FB2D3C118}"/>
    <dgm:cxn modelId="{A493C098-DB8B-4AC5-86AA-593D134B331C}" srcId="{FC8028D2-CA86-4814-AEA1-B980DF12CD53}" destId="{2AE91E2F-F658-4DCF-AB2D-1A535A127BE6}" srcOrd="3" destOrd="0" parTransId="{EEDE1AA1-2A45-4922-AA1D-416AA29680B2}" sibTransId="{8587742B-F199-496A-856A-09E47727CC09}"/>
    <dgm:cxn modelId="{4BFAF2CF-B336-4684-894A-B7C4D1472BA5}" srcId="{FC8028D2-CA86-4814-AEA1-B980DF12CD53}" destId="{B468A539-512A-491A-8ACC-DE31F9603859}" srcOrd="4" destOrd="0" parTransId="{D3ED24B1-99ED-4D88-9511-51DA35A61EEA}" sibTransId="{0FC51235-3A03-4771-BB1A-44EEFCBAA46C}"/>
    <dgm:cxn modelId="{5E06C7DD-FBB3-4A23-9651-AB45F8F4A45E}" type="presOf" srcId="{A82399AA-1549-4D3A-B371-E9D5F529BE4C}" destId="{0135B688-E375-4D7A-BACD-666AFFB954B0}" srcOrd="0" destOrd="0" presId="urn:microsoft.com/office/officeart/2005/8/layout/default"/>
    <dgm:cxn modelId="{228930D3-355D-4E4C-BAE2-D51764DF058D}" type="presParOf" srcId="{467C207C-692A-49C8-95F6-33386DD38803}" destId="{0135B688-E375-4D7A-BACD-666AFFB954B0}" srcOrd="0" destOrd="0" presId="urn:microsoft.com/office/officeart/2005/8/layout/default"/>
    <dgm:cxn modelId="{EB946CB2-3276-4133-AB57-569688EF1E51}" type="presParOf" srcId="{467C207C-692A-49C8-95F6-33386DD38803}" destId="{5BDD2ECE-B6D5-439D-8FA7-189E15796DCD}" srcOrd="1" destOrd="0" presId="urn:microsoft.com/office/officeart/2005/8/layout/default"/>
    <dgm:cxn modelId="{71522815-A756-4453-89C0-726A6A8E78DD}" type="presParOf" srcId="{467C207C-692A-49C8-95F6-33386DD38803}" destId="{0ADEADEB-AF50-4238-AD65-AE7888CDF795}" srcOrd="2" destOrd="0" presId="urn:microsoft.com/office/officeart/2005/8/layout/default"/>
    <dgm:cxn modelId="{C878DF37-4D65-4C9D-B62A-2194194BC484}" type="presParOf" srcId="{467C207C-692A-49C8-95F6-33386DD38803}" destId="{09D6B494-8948-4DBF-87C9-F8D149D7A15E}" srcOrd="3" destOrd="0" presId="urn:microsoft.com/office/officeart/2005/8/layout/default"/>
    <dgm:cxn modelId="{E4AB662F-6221-40C3-BDA5-0FE2C7E96E15}" type="presParOf" srcId="{467C207C-692A-49C8-95F6-33386DD38803}" destId="{1319755F-DBF3-447A-9169-9A6EC47CDB5B}" srcOrd="4" destOrd="0" presId="urn:microsoft.com/office/officeart/2005/8/layout/default"/>
    <dgm:cxn modelId="{DA5BA2AF-CB75-4143-997B-474A1B73CA9F}" type="presParOf" srcId="{467C207C-692A-49C8-95F6-33386DD38803}" destId="{190536ED-A33D-4FB2-B008-FA05B1DC653B}" srcOrd="5" destOrd="0" presId="urn:microsoft.com/office/officeart/2005/8/layout/default"/>
    <dgm:cxn modelId="{22FD7D36-FA6A-4E38-B25C-27BAFC619A78}" type="presParOf" srcId="{467C207C-692A-49C8-95F6-33386DD38803}" destId="{DB80E60E-C064-43AE-8E22-729DBFBFF1B7}" srcOrd="6" destOrd="0" presId="urn:microsoft.com/office/officeart/2005/8/layout/default"/>
    <dgm:cxn modelId="{B80E2AF8-2211-4BCE-B2C5-7A42BD71C2AE}" type="presParOf" srcId="{467C207C-692A-49C8-95F6-33386DD38803}" destId="{CCEFA1D4-D923-4927-9905-A168757D0FE1}" srcOrd="7" destOrd="0" presId="urn:microsoft.com/office/officeart/2005/8/layout/default"/>
    <dgm:cxn modelId="{59C30541-1F6D-4687-A083-1F5F1FC471BA}" type="presParOf" srcId="{467C207C-692A-49C8-95F6-33386DD38803}" destId="{F11E4503-1B71-4911-9322-2461FFC09FA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65FD5-14B3-4113-BD2A-AA5B94C99EE3}">
      <dsp:nvSpPr>
        <dsp:cNvPr id="0" name=""/>
        <dsp:cNvSpPr/>
      </dsp:nvSpPr>
      <dsp:spPr>
        <a:xfrm>
          <a:off x="3882331" y="848297"/>
          <a:ext cx="14858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5446"/>
              </a:moveTo>
              <a:lnTo>
                <a:pt x="760034" y="115446"/>
              </a:lnTo>
              <a:lnTo>
                <a:pt x="760034" y="45720"/>
              </a:lnTo>
              <a:lnTo>
                <a:pt x="1485868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87313" y="891041"/>
        <a:ext cx="75903" cy="5952"/>
      </dsp:txXfrm>
    </dsp:sp>
    <dsp:sp modelId="{9DBB875B-29F7-4739-A29E-674C14A8D82B}">
      <dsp:nvSpPr>
        <dsp:cNvPr id="0" name=""/>
        <dsp:cNvSpPr/>
      </dsp:nvSpPr>
      <dsp:spPr>
        <a:xfrm>
          <a:off x="0" y="188138"/>
          <a:ext cx="3884131" cy="155121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1" kern="1200" dirty="0" smtClean="0">
              <a:solidFill>
                <a:schemeClr val="bg1"/>
              </a:solidFill>
              <a:latin typeface="+mj-lt"/>
            </a:rPr>
            <a:t>Hậu quả của CTTGII</a:t>
          </a:r>
          <a:endParaRPr lang="en-US" sz="3200" b="1" kern="1200" dirty="0">
            <a:solidFill>
              <a:schemeClr val="bg1"/>
            </a:solidFill>
            <a:latin typeface="+mj-lt"/>
          </a:endParaRPr>
        </a:p>
      </dsp:txBody>
      <dsp:txXfrm>
        <a:off x="0" y="188138"/>
        <a:ext cx="3884131" cy="1551211"/>
      </dsp:txXfrm>
    </dsp:sp>
    <dsp:sp modelId="{F8B30492-53B6-424C-886C-FBFC1A444ECF}">
      <dsp:nvSpPr>
        <dsp:cNvPr id="0" name=""/>
        <dsp:cNvSpPr/>
      </dsp:nvSpPr>
      <dsp:spPr>
        <a:xfrm>
          <a:off x="2367734" y="1667823"/>
          <a:ext cx="4528090" cy="450001"/>
        </a:xfrm>
        <a:custGeom>
          <a:avLst/>
          <a:gdLst/>
          <a:ahLst/>
          <a:cxnLst/>
          <a:rect l="0" t="0" r="0" b="0"/>
          <a:pathLst>
            <a:path>
              <a:moveTo>
                <a:pt x="4528090" y="0"/>
              </a:moveTo>
              <a:lnTo>
                <a:pt x="4528090" y="242100"/>
              </a:lnTo>
              <a:lnTo>
                <a:pt x="0" y="242100"/>
              </a:lnTo>
              <a:lnTo>
                <a:pt x="0" y="450001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17942" y="1889848"/>
        <a:ext cx="227676" cy="5952"/>
      </dsp:txXfrm>
    </dsp:sp>
    <dsp:sp modelId="{405B06D4-47FA-4562-B4E2-809F1FA79FB3}">
      <dsp:nvSpPr>
        <dsp:cNvPr id="0" name=""/>
        <dsp:cNvSpPr/>
      </dsp:nvSpPr>
      <dsp:spPr>
        <a:xfrm>
          <a:off x="5400599" y="118411"/>
          <a:ext cx="2990452" cy="155121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1" i="0" kern="1200" dirty="0" smtClean="0">
              <a:solidFill>
                <a:schemeClr val="bg1"/>
              </a:solidFill>
              <a:latin typeface="+mj-lt"/>
            </a:rPr>
            <a:t>Nhiệm vụ đề ra gì?</a:t>
          </a:r>
          <a:endParaRPr lang="en-US" sz="3200" b="1" kern="1200" dirty="0">
            <a:solidFill>
              <a:schemeClr val="bg1"/>
            </a:solidFill>
            <a:latin typeface="+mj-lt"/>
          </a:endParaRPr>
        </a:p>
      </dsp:txBody>
      <dsp:txXfrm>
        <a:off x="5400599" y="118411"/>
        <a:ext cx="2990452" cy="1551211"/>
      </dsp:txXfrm>
    </dsp:sp>
    <dsp:sp modelId="{89671589-9659-46BE-923D-BC00A505E148}">
      <dsp:nvSpPr>
        <dsp:cNvPr id="0" name=""/>
        <dsp:cNvSpPr/>
      </dsp:nvSpPr>
      <dsp:spPr>
        <a:xfrm>
          <a:off x="4088129" y="2810849"/>
          <a:ext cx="14241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4981"/>
              </a:moveTo>
              <a:lnTo>
                <a:pt x="729150" y="114981"/>
              </a:lnTo>
              <a:lnTo>
                <a:pt x="729150" y="45720"/>
              </a:lnTo>
              <a:lnTo>
                <a:pt x="1424100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3770" y="2853593"/>
        <a:ext cx="72817" cy="5952"/>
      </dsp:txXfrm>
    </dsp:sp>
    <dsp:sp modelId="{B971A6DE-6024-4088-BCEE-2376990920F5}">
      <dsp:nvSpPr>
        <dsp:cNvPr id="0" name=""/>
        <dsp:cNvSpPr/>
      </dsp:nvSpPr>
      <dsp:spPr>
        <a:xfrm>
          <a:off x="645540" y="2150225"/>
          <a:ext cx="3444388" cy="1551211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1" i="0" kern="1200" dirty="0" smtClean="0">
              <a:solidFill>
                <a:schemeClr val="bg1"/>
              </a:solidFill>
              <a:latin typeface="+mj-lt"/>
            </a:rPr>
            <a:t>Biện pháp để hoàn thành nhiệm vụ đó?</a:t>
          </a:r>
          <a:endParaRPr lang="en-US" sz="3200" b="1" i="0" kern="1200" dirty="0">
            <a:solidFill>
              <a:schemeClr val="bg1"/>
            </a:solidFill>
            <a:latin typeface="+mj-lt"/>
          </a:endParaRPr>
        </a:p>
      </dsp:txBody>
      <dsp:txXfrm>
        <a:off x="645540" y="2150225"/>
        <a:ext cx="3444388" cy="1551211"/>
      </dsp:txXfrm>
    </dsp:sp>
    <dsp:sp modelId="{2E98BA41-7862-4BB1-A922-0326B6A41820}">
      <dsp:nvSpPr>
        <dsp:cNvPr id="0" name=""/>
        <dsp:cNvSpPr/>
      </dsp:nvSpPr>
      <dsp:spPr>
        <a:xfrm>
          <a:off x="5298853" y="3630375"/>
          <a:ext cx="1833403" cy="637675"/>
        </a:xfrm>
        <a:custGeom>
          <a:avLst/>
          <a:gdLst/>
          <a:ahLst/>
          <a:cxnLst/>
          <a:rect l="0" t="0" r="0" b="0"/>
          <a:pathLst>
            <a:path>
              <a:moveTo>
                <a:pt x="1833403" y="0"/>
              </a:moveTo>
              <a:lnTo>
                <a:pt x="1833403" y="335937"/>
              </a:lnTo>
              <a:lnTo>
                <a:pt x="0" y="335937"/>
              </a:lnTo>
              <a:lnTo>
                <a:pt x="0" y="637675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66769" y="3946237"/>
        <a:ext cx="97569" cy="5952"/>
      </dsp:txXfrm>
    </dsp:sp>
    <dsp:sp modelId="{7885FD46-F416-41FC-91B3-695AA27EC935}">
      <dsp:nvSpPr>
        <dsp:cNvPr id="0" name=""/>
        <dsp:cNvSpPr/>
      </dsp:nvSpPr>
      <dsp:spPr>
        <a:xfrm>
          <a:off x="5544629" y="2080963"/>
          <a:ext cx="3175253" cy="155121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1" kern="1200" dirty="0" smtClean="0">
              <a:solidFill>
                <a:schemeClr val="bg1"/>
              </a:solidFill>
              <a:latin typeface="+mj-lt"/>
            </a:rPr>
            <a:t>Thành tựu</a:t>
          </a:r>
          <a:endParaRPr lang="en-US" sz="3200" b="1" kern="1200" dirty="0">
            <a:solidFill>
              <a:schemeClr val="bg1"/>
            </a:solidFill>
            <a:latin typeface="+mj-lt"/>
          </a:endParaRPr>
        </a:p>
      </dsp:txBody>
      <dsp:txXfrm>
        <a:off x="5544629" y="2080963"/>
        <a:ext cx="3175253" cy="1551211"/>
      </dsp:txXfrm>
    </dsp:sp>
    <dsp:sp modelId="{4552D7F2-3F69-43C8-93CA-BF36A0479CAD}">
      <dsp:nvSpPr>
        <dsp:cNvPr id="0" name=""/>
        <dsp:cNvSpPr/>
      </dsp:nvSpPr>
      <dsp:spPr>
        <a:xfrm>
          <a:off x="3047204" y="4300451"/>
          <a:ext cx="4503297" cy="155121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1" kern="1200" dirty="0" smtClean="0">
              <a:solidFill>
                <a:schemeClr val="bg1"/>
              </a:solidFill>
              <a:latin typeface="+mj-lt"/>
            </a:rPr>
            <a:t>Ý nghĩa</a:t>
          </a:r>
          <a:endParaRPr lang="en-US" sz="3200" b="1" kern="1200" dirty="0">
            <a:solidFill>
              <a:schemeClr val="bg1"/>
            </a:solidFill>
            <a:latin typeface="+mj-lt"/>
          </a:endParaRPr>
        </a:p>
      </dsp:txBody>
      <dsp:txXfrm>
        <a:off x="3047204" y="4300451"/>
        <a:ext cx="4503297" cy="1551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28664-CE8E-47BC-906F-F1B6D5B2943A}">
      <dsp:nvSpPr>
        <dsp:cNvPr id="0" name=""/>
        <dsp:cNvSpPr/>
      </dsp:nvSpPr>
      <dsp:spPr>
        <a:xfrm>
          <a:off x="0" y="3750407"/>
          <a:ext cx="10869078" cy="238767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1" i="1" u="sng" kern="1200" dirty="0" smtClean="0">
              <a:solidFill>
                <a:srgbClr val="FF0000"/>
              </a:solidFill>
              <a:latin typeface="+mj-lt"/>
            </a:rPr>
            <a:t>Nhiệm vụ+ Biện pháp</a:t>
          </a:r>
          <a:r>
            <a:rPr lang="vi-VN" sz="3200" b="1" i="1" u="none" kern="1200" dirty="0" smtClean="0">
              <a:solidFill>
                <a:srgbClr val="FF0000"/>
              </a:solidFill>
              <a:latin typeface="+mj-lt"/>
            </a:rPr>
            <a:t>:  </a:t>
          </a:r>
          <a:r>
            <a:rPr lang="vi-VN" sz="3200" b="0" i="0" kern="1200" dirty="0" smtClean="0">
              <a:latin typeface="+mj-lt"/>
            </a:rPr>
            <a:t>Liên Xô tiếp tục xây dựng cơ sở vật chất - kĩ thuật của chủ nghĩa xã hội với việc thực hiện các kế hoạch dài hạn: kế hoạch 5 năm lần thứ năm (1951 - 1955), lần thứ sáu (1956 - 1960) và kế hoạch 7 năm (1959 - 1965),...</a:t>
          </a:r>
          <a:endParaRPr lang="en-US" sz="3200" kern="1200" dirty="0">
            <a:latin typeface="+mj-lt"/>
          </a:endParaRPr>
        </a:p>
      </dsp:txBody>
      <dsp:txXfrm>
        <a:off x="69933" y="3820340"/>
        <a:ext cx="10729212" cy="2247811"/>
      </dsp:txXfrm>
    </dsp:sp>
    <dsp:sp modelId="{126A2BC2-0DB7-4EE5-BB19-149C2DA4C696}">
      <dsp:nvSpPr>
        <dsp:cNvPr id="0" name=""/>
        <dsp:cNvSpPr/>
      </dsp:nvSpPr>
      <dsp:spPr>
        <a:xfrm>
          <a:off x="640886" y="0"/>
          <a:ext cx="7510642" cy="112457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0" i="0" kern="1200" dirty="0" smtClean="0">
              <a:latin typeface="+mj-lt"/>
            </a:rPr>
            <a:t>Phương huớng chính của các kế hoạch:</a:t>
          </a:r>
          <a:endParaRPr lang="en-US" sz="3200" kern="1200" dirty="0">
            <a:latin typeface="+mj-lt"/>
          </a:endParaRPr>
        </a:p>
      </dsp:txBody>
      <dsp:txXfrm>
        <a:off x="673824" y="32938"/>
        <a:ext cx="7444766" cy="1058702"/>
      </dsp:txXfrm>
    </dsp:sp>
    <dsp:sp modelId="{0E03F1A3-57A0-43AF-87B5-973EC79BA995}">
      <dsp:nvSpPr>
        <dsp:cNvPr id="0" name=""/>
        <dsp:cNvSpPr/>
      </dsp:nvSpPr>
      <dsp:spPr>
        <a:xfrm>
          <a:off x="640893" y="1269178"/>
          <a:ext cx="3078613" cy="218798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0" i="0" kern="1200" dirty="0" smtClean="0">
              <a:latin typeface="+mj-lt"/>
            </a:rPr>
            <a:t>Tiếp tục ưu tiên phát triển công nghiệp nặng - nền tảng của nền kinh tế quốc dân.</a:t>
          </a:r>
          <a:endParaRPr lang="en-US" sz="2800" kern="1200" dirty="0">
            <a:latin typeface="+mj-lt"/>
          </a:endParaRPr>
        </a:p>
      </dsp:txBody>
      <dsp:txXfrm>
        <a:off x="704977" y="1333262"/>
        <a:ext cx="2950445" cy="2059812"/>
      </dsp:txXfrm>
    </dsp:sp>
    <dsp:sp modelId="{7DD690B8-7163-48E7-9CEE-95AB3FE14206}">
      <dsp:nvSpPr>
        <dsp:cNvPr id="0" name=""/>
        <dsp:cNvSpPr/>
      </dsp:nvSpPr>
      <dsp:spPr>
        <a:xfrm>
          <a:off x="3865371" y="1269178"/>
          <a:ext cx="3078613" cy="218798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400" b="0" i="0" kern="1200" dirty="0" smtClean="0">
              <a:latin typeface="+mj-lt"/>
            </a:rPr>
            <a:t>Thực hiện thâm canh trong sản xuất nông nghiệp.</a:t>
          </a:r>
          <a:endParaRPr lang="en-US" sz="3400" kern="1200" dirty="0">
            <a:latin typeface="+mj-lt"/>
          </a:endParaRPr>
        </a:p>
      </dsp:txBody>
      <dsp:txXfrm>
        <a:off x="3929455" y="1333262"/>
        <a:ext cx="2950445" cy="2059812"/>
      </dsp:txXfrm>
    </dsp:sp>
    <dsp:sp modelId="{2DAE783D-2E95-4BC2-81D9-E6688579C66B}">
      <dsp:nvSpPr>
        <dsp:cNvPr id="0" name=""/>
        <dsp:cNvSpPr/>
      </dsp:nvSpPr>
      <dsp:spPr>
        <a:xfrm>
          <a:off x="7613550" y="549084"/>
          <a:ext cx="3078613" cy="3275494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0" i="0" kern="1200" dirty="0" smtClean="0">
              <a:solidFill>
                <a:schemeClr val="tx1"/>
              </a:solidFill>
              <a:latin typeface="+mj-lt"/>
            </a:rPr>
            <a:t>Đẩy mạnh tiến bộ khoa học - kĩ thuật, tăng cường sức mạnh quốc phòng của đất nước</a:t>
          </a:r>
          <a:r>
            <a:rPr lang="vi-VN" sz="3200" b="0" i="0" kern="1200" dirty="0" smtClean="0">
              <a:solidFill>
                <a:schemeClr val="tx1"/>
              </a:solidFill>
            </a:rPr>
            <a:t>.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7703719" y="639253"/>
        <a:ext cx="2898275" cy="3095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63EE9-7583-4797-BED1-9BAA83092639}">
      <dsp:nvSpPr>
        <dsp:cNvPr id="0" name=""/>
        <dsp:cNvSpPr/>
      </dsp:nvSpPr>
      <dsp:spPr>
        <a:xfrm>
          <a:off x="4608511" y="2698826"/>
          <a:ext cx="2351704" cy="350956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i="0" kern="1200" dirty="0" smtClean="0">
              <a:latin typeface="+mj-lt"/>
            </a:rPr>
            <a:t>Trong hai thập niên 50 và 60 của thế kỉ XX, nền kinh tế Xô viết tăng trưởng mạnh mẽ.</a:t>
          </a:r>
          <a:endParaRPr lang="en-US" sz="2800" b="1" kern="1200" dirty="0">
            <a:latin typeface="+mj-lt"/>
          </a:endParaRPr>
        </a:p>
      </dsp:txBody>
      <dsp:txXfrm>
        <a:off x="4723312" y="2813627"/>
        <a:ext cx="2122102" cy="3279960"/>
      </dsp:txXfrm>
    </dsp:sp>
    <dsp:sp modelId="{841BB6A1-841F-451F-893B-C822BC1B5DDC}">
      <dsp:nvSpPr>
        <dsp:cNvPr id="0" name=""/>
        <dsp:cNvSpPr/>
      </dsp:nvSpPr>
      <dsp:spPr>
        <a:xfrm rot="15887297">
          <a:off x="5162339" y="2277081"/>
          <a:ext cx="8469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6992" y="0"/>
              </a:lnTo>
            </a:path>
          </a:pathLst>
        </a:custGeom>
        <a:noFill/>
        <a:ln w="762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F3CAD-927A-458D-8E9B-E77F3D082867}">
      <dsp:nvSpPr>
        <dsp:cNvPr id="0" name=""/>
        <dsp:cNvSpPr/>
      </dsp:nvSpPr>
      <dsp:spPr>
        <a:xfrm>
          <a:off x="246056" y="216021"/>
          <a:ext cx="10453094" cy="1639314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Kinh</a:t>
          </a:r>
          <a:r>
            <a:rPr lang="en-US" sz="28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tế</a:t>
          </a:r>
          <a:r>
            <a:rPr lang="en-US" sz="28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800" b="0" i="0" kern="1200" dirty="0" smtClean="0">
              <a:latin typeface="Times New Roman" pitchFamily="18" charset="0"/>
              <a:cs typeface="Times New Roman" pitchFamily="18" charset="0"/>
            </a:rPr>
            <a:t>S</a:t>
          </a:r>
          <a:r>
            <a:rPr lang="vi-VN" sz="2800" b="0" i="0" kern="1200" dirty="0" smtClean="0">
              <a:latin typeface="+mj-lt"/>
            </a:rPr>
            <a:t>ản xuất công nghiệp bình quân hàng năm tăng 9,6%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0" i="0" kern="1200" dirty="0" smtClean="0">
              <a:latin typeface="+mj-lt"/>
            </a:rPr>
            <a:t>+</a:t>
          </a:r>
          <a:r>
            <a:rPr lang="en-US" sz="2800" b="0" i="0" kern="1200" dirty="0" smtClean="0">
              <a:latin typeface="+mj-lt"/>
            </a:rPr>
            <a:t> </a:t>
          </a:r>
          <a:r>
            <a:rPr lang="en-US" sz="2800" b="0" i="0" kern="1200" dirty="0" smtClean="0">
              <a:latin typeface="Times New Roman" pitchFamily="18" charset="0"/>
              <a:cs typeface="Times New Roman" pitchFamily="18" charset="0"/>
            </a:rPr>
            <a:t>T</a:t>
          </a:r>
          <a:r>
            <a:rPr lang="vi-VN" sz="2800" b="0" i="0" kern="1200" dirty="0" smtClean="0">
              <a:latin typeface="+mj-lt"/>
            </a:rPr>
            <a:t>rở thành cường quốc công nghiệp đứng thứ hai thế giới sau Mĩ</a:t>
          </a:r>
          <a:br>
            <a:rPr lang="vi-VN" sz="2800" b="0" i="0" kern="1200" dirty="0" smtClean="0">
              <a:latin typeface="+mj-lt"/>
            </a:rPr>
          </a:br>
          <a:r>
            <a:rPr lang="vi-VN" sz="2800" b="0" i="0" kern="1200" dirty="0" smtClean="0">
              <a:latin typeface="+mj-lt"/>
            </a:rPr>
            <a:t>+ </a:t>
          </a:r>
          <a:r>
            <a:rPr lang="en-US" sz="2800" b="0" i="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vi-VN" sz="2800" b="0" i="0" kern="1200" dirty="0" smtClean="0">
              <a:latin typeface="+mj-lt"/>
            </a:rPr>
            <a:t>hiếm khoảng 20% sản lượng công nghiệp của toàn thế giới.</a:t>
          </a:r>
          <a:endParaRPr lang="en-US" sz="2800" kern="1200" dirty="0">
            <a:latin typeface="+mj-lt"/>
          </a:endParaRPr>
        </a:p>
      </dsp:txBody>
      <dsp:txXfrm>
        <a:off x="326081" y="296046"/>
        <a:ext cx="10293044" cy="1479264"/>
      </dsp:txXfrm>
    </dsp:sp>
    <dsp:sp modelId="{4821642E-CA2A-43FF-9C46-8C7DB2CAB3E5}">
      <dsp:nvSpPr>
        <dsp:cNvPr id="0" name=""/>
        <dsp:cNvSpPr/>
      </dsp:nvSpPr>
      <dsp:spPr>
        <a:xfrm rot="21503523">
          <a:off x="6960111" y="4413180"/>
          <a:ext cx="5288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838" y="0"/>
              </a:lnTo>
            </a:path>
          </a:pathLst>
        </a:custGeom>
        <a:noFill/>
        <a:ln w="762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75B72-C786-4786-869A-B8527BF9FEBF}">
      <dsp:nvSpPr>
        <dsp:cNvPr id="0" name=""/>
        <dsp:cNvSpPr/>
      </dsp:nvSpPr>
      <dsp:spPr>
        <a:xfrm>
          <a:off x="7488846" y="2067930"/>
          <a:ext cx="3720439" cy="457122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i="1" kern="1200" dirty="0" smtClean="0">
              <a:solidFill>
                <a:schemeClr val="tx1"/>
              </a:solidFill>
              <a:latin typeface="+mj-lt"/>
            </a:rPr>
            <a:t>Về đối ngoại: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i="1" kern="1200" dirty="0" smtClean="0">
              <a:solidFill>
                <a:schemeClr val="tx1"/>
              </a:solidFill>
              <a:latin typeface="+mj-lt"/>
            </a:rPr>
            <a:t>+ </a:t>
          </a:r>
          <a:r>
            <a:rPr lang="vi-VN" sz="2800" b="0" i="0" kern="1200" dirty="0" smtClean="0">
              <a:solidFill>
                <a:schemeClr val="tx1"/>
              </a:solidFill>
              <a:latin typeface="+mj-lt"/>
            </a:rPr>
            <a:t>Chủ trương duy trì hoà bình thế giới, quan hệ hữu nghị với tất cả các nước</a:t>
          </a:r>
          <a:br>
            <a:rPr lang="vi-VN" sz="2800" b="0" i="0" kern="1200" dirty="0" smtClean="0">
              <a:solidFill>
                <a:schemeClr val="tx1"/>
              </a:solidFill>
              <a:latin typeface="+mj-lt"/>
            </a:rPr>
          </a:br>
          <a:r>
            <a:rPr lang="vi-VN" sz="2800" b="0" i="0" kern="1200" dirty="0" smtClean="0">
              <a:solidFill>
                <a:schemeClr val="tx1"/>
              </a:solidFill>
              <a:latin typeface="+mj-lt"/>
            </a:rPr>
            <a:t>+ Tích cực ủng hộ cuộc đấu tranh chống chủ nghĩa thực dân, giành độc lập tự do của các dân tộc bị áp bức</a:t>
          </a:r>
          <a:endParaRPr lang="en-US" sz="2800" kern="1200" dirty="0">
            <a:solidFill>
              <a:schemeClr val="tx1"/>
            </a:solidFill>
            <a:latin typeface="+mj-lt"/>
          </a:endParaRPr>
        </a:p>
      </dsp:txBody>
      <dsp:txXfrm>
        <a:off x="7670463" y="2249547"/>
        <a:ext cx="3357205" cy="4207988"/>
      </dsp:txXfrm>
    </dsp:sp>
    <dsp:sp modelId="{731A1C53-5E2F-4A31-9521-512A8534BCA1}">
      <dsp:nvSpPr>
        <dsp:cNvPr id="0" name=""/>
        <dsp:cNvSpPr/>
      </dsp:nvSpPr>
      <dsp:spPr>
        <a:xfrm rot="10887778">
          <a:off x="3781098" y="4413013"/>
          <a:ext cx="827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7548" y="0"/>
              </a:lnTo>
            </a:path>
          </a:pathLst>
        </a:custGeom>
        <a:noFill/>
        <a:ln w="762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93641-A834-4F49-BC20-B0B079D809CA}">
      <dsp:nvSpPr>
        <dsp:cNvPr id="0" name=""/>
        <dsp:cNvSpPr/>
      </dsp:nvSpPr>
      <dsp:spPr>
        <a:xfrm>
          <a:off x="0" y="2211933"/>
          <a:ext cx="3781232" cy="428446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i="1" u="sng" kern="1200" dirty="0" smtClean="0">
              <a:solidFill>
                <a:schemeClr val="tx1"/>
              </a:solidFill>
              <a:latin typeface="+mj-lt"/>
            </a:rPr>
            <a:t>Khoa học - kĩ thuật: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i="1" kern="1200" dirty="0" smtClean="0">
              <a:solidFill>
                <a:schemeClr val="tx1"/>
              </a:solidFill>
              <a:latin typeface="+mj-lt"/>
            </a:rPr>
            <a:t>+</a:t>
          </a:r>
          <a:r>
            <a:rPr lang="vi-VN" sz="2800" b="0" i="0" kern="1200" dirty="0" smtClean="0">
              <a:solidFill>
                <a:schemeClr val="tx1"/>
              </a:solidFill>
              <a:latin typeface="+mj-lt"/>
            </a:rPr>
            <a:t>Năm 1957: phóng thành công vệ tinh nhân tạo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0" i="0" kern="1200" dirty="0" smtClean="0">
              <a:solidFill>
                <a:schemeClr val="tx1"/>
              </a:solidFill>
              <a:latin typeface="+mj-lt"/>
            </a:rPr>
            <a:t>+Năm 1961, phóng con tàu “Phương Đông” đưa nhà du hành vũ trụ Ga-ga-rin lần đầu tiên bay vòng quanh Trái Đất</a:t>
          </a:r>
          <a:endParaRPr lang="en-US" sz="2800" kern="1200" dirty="0">
            <a:solidFill>
              <a:schemeClr val="tx1"/>
            </a:solidFill>
            <a:latin typeface="+mj-lt"/>
          </a:endParaRPr>
        </a:p>
      </dsp:txBody>
      <dsp:txXfrm>
        <a:off x="184585" y="2396518"/>
        <a:ext cx="3412062" cy="3915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5B688-E375-4D7A-BACD-666AFFB954B0}">
      <dsp:nvSpPr>
        <dsp:cNvPr id="0" name=""/>
        <dsp:cNvSpPr/>
      </dsp:nvSpPr>
      <dsp:spPr>
        <a:xfrm>
          <a:off x="0" y="816478"/>
          <a:ext cx="4768497" cy="221990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Củng</a:t>
          </a:r>
          <a:r>
            <a:rPr lang="en-GB" sz="3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cố tăng </a:t>
          </a:r>
          <a:r>
            <a:rPr lang="en-GB" sz="34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cường</a:t>
          </a:r>
          <a:r>
            <a:rPr lang="en-GB" sz="3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sức</a:t>
          </a:r>
          <a:r>
            <a:rPr lang="en-GB" sz="3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mạnh</a:t>
          </a:r>
          <a:r>
            <a:rPr lang="en-GB" sz="3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của</a:t>
          </a:r>
          <a:r>
            <a:rPr lang="en-GB" sz="3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nhà </a:t>
          </a:r>
          <a:r>
            <a:rPr lang="en-GB" sz="34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nước</a:t>
          </a:r>
          <a:r>
            <a:rPr lang="en-GB" sz="3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Xô </a:t>
          </a:r>
          <a:r>
            <a:rPr lang="en-GB" sz="34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Viết</a:t>
          </a:r>
          <a:r>
            <a:rPr lang="en-GB" sz="3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vi-VN" sz="3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400" u="none" kern="1200" dirty="0"/>
        </a:p>
      </dsp:txBody>
      <dsp:txXfrm>
        <a:off x="0" y="816478"/>
        <a:ext cx="4768497" cy="2219909"/>
      </dsp:txXfrm>
    </dsp:sp>
    <dsp:sp modelId="{0ADEADEB-AF50-4238-AD65-AE7888CDF795}">
      <dsp:nvSpPr>
        <dsp:cNvPr id="0" name=""/>
        <dsp:cNvSpPr/>
      </dsp:nvSpPr>
      <dsp:spPr>
        <a:xfrm>
          <a:off x="5544632" y="864099"/>
          <a:ext cx="5168051" cy="1619101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Nâng cao uy </a:t>
          </a:r>
          <a:r>
            <a:rPr lang="en-GB" sz="34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tín</a:t>
          </a:r>
          <a:r>
            <a:rPr lang="en-GB" sz="3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và vị trí </a:t>
          </a:r>
          <a:r>
            <a:rPr lang="en-GB" sz="34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của</a:t>
          </a:r>
          <a:r>
            <a:rPr lang="en-GB" sz="3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liên Xô trên </a:t>
          </a:r>
          <a:r>
            <a:rPr lang="en-GB" sz="34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trường</a:t>
          </a:r>
          <a:r>
            <a:rPr lang="en-GB" sz="3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quốc</a:t>
          </a:r>
          <a:r>
            <a:rPr lang="en-GB" sz="3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tế</a:t>
          </a:r>
          <a:r>
            <a:rPr lang="en-GB" sz="34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400" u="none" kern="1200" dirty="0"/>
        </a:p>
      </dsp:txBody>
      <dsp:txXfrm>
        <a:off x="5544632" y="864099"/>
        <a:ext cx="5168051" cy="1619101"/>
      </dsp:txXfrm>
    </dsp:sp>
    <dsp:sp modelId="{1319755F-DBF3-447A-9169-9A6EC47CDB5B}">
      <dsp:nvSpPr>
        <dsp:cNvPr id="0" name=""/>
        <dsp:cNvSpPr/>
      </dsp:nvSpPr>
      <dsp:spPr>
        <a:xfrm>
          <a:off x="0" y="3338092"/>
          <a:ext cx="4826046" cy="2011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Thể </a:t>
          </a:r>
          <a:r>
            <a:rPr lang="en-GB" sz="34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hiện</a:t>
          </a:r>
          <a:r>
            <a:rPr lang="en-GB" sz="3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tính</a:t>
          </a:r>
          <a:r>
            <a:rPr lang="en-GB" sz="3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ưu </a:t>
          </a:r>
          <a:r>
            <a:rPr lang="en-GB" sz="34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việt</a:t>
          </a:r>
          <a:r>
            <a:rPr lang="en-GB" sz="3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của</a:t>
          </a:r>
          <a:r>
            <a:rPr lang="en-GB" sz="3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CNXH trên </a:t>
          </a:r>
          <a:r>
            <a:rPr lang="en-GB" sz="34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mọi</a:t>
          </a:r>
          <a:r>
            <a:rPr lang="en-GB" sz="3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lĩnh</a:t>
          </a:r>
          <a:r>
            <a:rPr lang="en-GB" sz="3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u="none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vực</a:t>
          </a:r>
          <a:endParaRPr lang="en-US" sz="3400" u="none" kern="1200" dirty="0"/>
        </a:p>
      </dsp:txBody>
      <dsp:txXfrm>
        <a:off x="0" y="3338092"/>
        <a:ext cx="4826046" cy="2011006"/>
      </dsp:txXfrm>
    </dsp:sp>
    <dsp:sp modelId="{DB80E60E-C064-43AE-8E22-729DBFBFF1B7}">
      <dsp:nvSpPr>
        <dsp:cNvPr id="0" name=""/>
        <dsp:cNvSpPr/>
      </dsp:nvSpPr>
      <dsp:spPr>
        <a:xfrm>
          <a:off x="5544615" y="3263926"/>
          <a:ext cx="4948114" cy="2011006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Liên Xô là </a:t>
          </a:r>
          <a:r>
            <a:rPr lang="en-GB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thành</a:t>
          </a:r>
          <a:r>
            <a:rPr lang="en-GB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trì </a:t>
          </a:r>
          <a:r>
            <a:rPr lang="en-GB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của</a:t>
          </a:r>
          <a:r>
            <a:rPr lang="en-GB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hòa</a:t>
          </a:r>
          <a:r>
            <a:rPr lang="en-GB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bình</a:t>
          </a:r>
          <a:r>
            <a:rPr lang="en-GB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chô</a:t>
          </a:r>
          <a:r>
            <a:rPr lang="en-GB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̃ </a:t>
          </a:r>
          <a:r>
            <a:rPr lang="en-GB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dựa</a:t>
          </a:r>
          <a:r>
            <a:rPr lang="en-GB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của</a:t>
          </a:r>
          <a:r>
            <a:rPr lang="en-GB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cách</a:t>
          </a:r>
          <a:r>
            <a:rPr lang="en-GB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mạng</a:t>
          </a:r>
          <a:r>
            <a:rPr lang="en-GB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thế </a:t>
          </a:r>
          <a:r>
            <a:rPr lang="en-GB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giới</a:t>
          </a:r>
          <a:r>
            <a:rPr lang="en-GB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400" kern="1200" dirty="0"/>
        </a:p>
      </dsp:txBody>
      <dsp:txXfrm>
        <a:off x="5544615" y="3263926"/>
        <a:ext cx="4948114" cy="2011006"/>
      </dsp:txXfrm>
    </dsp:sp>
    <dsp:sp modelId="{F11E4503-1B71-4911-9322-2461FFC09FA2}">
      <dsp:nvSpPr>
        <dsp:cNvPr id="0" name=""/>
        <dsp:cNvSpPr/>
      </dsp:nvSpPr>
      <dsp:spPr>
        <a:xfrm>
          <a:off x="3868777" y="0"/>
          <a:ext cx="3351677" cy="798872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1" kern="1200" dirty="0" smtClean="0">
              <a:solidFill>
                <a:schemeClr val="tx1"/>
              </a:solidFill>
              <a:latin typeface="+mj-lt"/>
            </a:rPr>
            <a:t>Ý nghĩa</a:t>
          </a:r>
          <a:endParaRPr lang="en-US" sz="3200" b="1" kern="1200" dirty="0">
            <a:solidFill>
              <a:schemeClr val="tx1"/>
            </a:solidFill>
            <a:latin typeface="+mj-lt"/>
          </a:endParaRPr>
        </a:p>
      </dsp:txBody>
      <dsp:txXfrm>
        <a:off x="3868777" y="0"/>
        <a:ext cx="3351677" cy="798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bkpt" val="endCnv"/>
          <dgm:param type="contDir" val="sameDir"/>
          <dgm:param type="grDir" val="tL"/>
          <dgm:param type="flowDir" val="row"/>
        </dgm:alg>
      </dgm:if>
      <dgm:else name="Name3">
        <dgm:alg type="snake">
          <dgm:param type="bkpt" val="endCnv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dim" val="1D"/>
                <dgm:param type="connRout" val="bend"/>
                <dgm:param type="begPts" val="midR bCtr"/>
                <dgm:param type="endPts" val="midL tCtr"/>
              </dgm:alg>
            </dgm:if>
            <dgm:else name="Name6">
              <dgm:alg type="conn">
                <dgm:param type="dim" val="1D"/>
                <dgm:param type="connRout" val="ben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Sty" val="noArr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stAng" val="45"/>
                              <dgm:param type="spanAng" val="90"/>
                              <dgm:param type="ctrShpMap" val="fNode"/>
                            </dgm:alg>
                          </dgm:if>
                          <dgm:else name="Name68">
                            <dgm:alg type="cycle">
                              <dgm:param type="stAng" val="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73">
                            <dgm:alg type="cycle">
                              <dgm:param type="stAng" val="27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78">
                            <dgm:alg type="cycle">
                              <dgm:param type="stAng" val="27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83">
                            <dgm:alg type="cycle">
                              <dgm:param type="stAng" val="29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8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93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9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stAng" val="315"/>
                              <dgm:param type="spanAng" val="-90"/>
                              <dgm:param type="ctrShpMap" val="fNode"/>
                            </dgm:alg>
                          </dgm:if>
                          <dgm:else name="Name106">
                            <dgm:alg type="cycle">
                              <dgm:param type="stAng" val="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11">
                            <dgm:alg type="cycle">
                              <dgm:param type="stAng" val="9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16">
                            <dgm:alg type="cycle">
                              <dgm:param type="stAng" val="9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21">
                            <dgm:alg type="cycle">
                              <dgm:param type="stAng" val="6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2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31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3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srcNode" val="textCenter"/>
                    <dgm:param type="dstNode" val="childCenter1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155">
                            <dgm:alg type="cycle">
                              <dgm:param type="stAng" val="9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stAng" val="12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stAng" val="75"/>
                              <dgm:param type="spanAng" val="9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stAng" val="3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stAng" val="45"/>
                              <dgm:param type="spanAng" val="90"/>
                              <dgm:param type="ctrShpMap" val="fNode"/>
                            </dgm:alg>
                          </dgm:if>
                          <dgm:else name="Name165">
                            <dgm:alg type="cycle">
                              <dgm:param type="stAng" val="2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stAng" val="72"/>
                              <dgm:param type="ctrShpMap" val="fNode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stAng" val="27"/>
                              <dgm:param type="spanAng" val="90"/>
                              <dgm:param type="ctrShpMap" val="fNode"/>
                            </dgm:alg>
                          </dgm:if>
                          <dgm:else name="Name17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stAng" val="60"/>
                              <dgm:param type="ctrShpMap" val="fNode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stAng" val="15"/>
                              <dgm:param type="spanAng" val="90"/>
                              <dgm:param type="ctrShpMap" val="fNode"/>
                            </dgm:alg>
                          </dgm:if>
                          <dgm:else name="Name175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stAng" val="51"/>
                              <dgm:param type="ctrShpMap" val="fNode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stAng" val="6"/>
                              <dgm:param type="spanAng" val="90"/>
                              <dgm:param type="ctrShpMap" val="fNode"/>
                            </dgm:alg>
                          </dgm:if>
                          <dgm:else name="Name18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188">
                            <dgm:alg type="cycle">
                              <dgm:param type="stAng" val="27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stAng" val="24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stAng" val="285"/>
                              <dgm:param type="spanAng" val="-9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stAng" val="33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stAng" val="315"/>
                              <dgm:param type="spanAng" val="-90"/>
                              <dgm:param type="ctrShpMap" val="fNode"/>
                            </dgm:alg>
                          </dgm:if>
                          <dgm:else name="Name198">
                            <dgm:alg type="cycle">
                              <dgm:param type="stAng" val="33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stAng" val="288"/>
                              <dgm:param type="ctrShpMap" val="fNode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stAng" val="333"/>
                              <dgm:param type="spanAng" val="-90"/>
                              <dgm:param type="ctrShpMap" val="fNode"/>
                            </dgm:alg>
                          </dgm:if>
                          <dgm:else name="Name203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stAng" val="300"/>
                              <dgm:param type="ctrShpMap" val="fNode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stAng" val="345"/>
                              <dgm:param type="spanAng" val="-90"/>
                              <dgm:param type="ctrShpMap" val="fNode"/>
                            </dgm:alg>
                          </dgm:if>
                          <dgm:else name="Name208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stAng" val="308"/>
                              <dgm:param type="ctrShpMap" val="fNode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stAng" val="353"/>
                              <dgm:param type="spanAng" val="-90"/>
                              <dgm:param type="ctrShpMap" val="fNode"/>
                            </dgm:alg>
                          </dgm:if>
                          <dgm:else name="Name213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srcNode" val="textCenter"/>
                    <dgm:param type="dstNode" val="childCenter2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stAng" val="24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stAng" val="195"/>
                              <dgm:param type="spanAng" val="9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stAng" val="15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237">
                            <dgm:alg type="cycle">
                              <dgm:param type="stAng" val="11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stAng" val="144"/>
                              <dgm:param type="ctrShpMap" val="fNode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stAng" val="99"/>
                              <dgm:param type="spanAng" val="90"/>
                              <dgm:param type="ctrShpMap" val="fNode"/>
                            </dgm:alg>
                          </dgm:if>
                          <dgm:else name="Name242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stAng" val="120"/>
                              <dgm:param type="ctrShpMap" val="fNode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stAng" val="75"/>
                              <dgm:param type="spanAng" val="90"/>
                              <dgm:param type="ctrShpMap" val="fNode"/>
                            </dgm:alg>
                          </dgm:if>
                          <dgm:else name="Name247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stAng" val="102"/>
                              <dgm:param type="ctrShpMap" val="fNode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stAng" val="57"/>
                              <dgm:param type="spanAng" val="90"/>
                              <dgm:param type="ctrShpMap" val="fNode"/>
                            </dgm:alg>
                          </dgm:if>
                          <dgm:else name="Name252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stAng" val="12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stAng" val="165"/>
                              <dgm:param type="spanAng" val="-9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stAng" val="21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265">
                            <dgm:alg type="cycle">
                              <dgm:param type="stAng" val="24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stAng" val="216"/>
                              <dgm:param type="ctrShpMap" val="fNode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stAng" val="261"/>
                              <dgm:param type="spanAng" val="-90"/>
                              <dgm:param type="ctrShpMap" val="fNode"/>
                            </dgm:alg>
                          </dgm:if>
                          <dgm:else name="Name270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stAng" val="240"/>
                              <dgm:param type="ctrShpMap" val="fNode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stAng" val="285"/>
                              <dgm:param type="spanAng" val="-90"/>
                              <dgm:param type="ctrShpMap" val="fNode"/>
                            </dgm:alg>
                          </dgm:if>
                          <dgm:else name="Name275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stAng" val="257"/>
                              <dgm:param type="ctrShpMap" val="fNode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stAng" val="302"/>
                              <dgm:param type="spanAng" val="-90"/>
                              <dgm:param type="ctrShpMap" val="fNode"/>
                            </dgm:alg>
                          </dgm:if>
                          <dgm:else name="Name280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srcNode" val="textCenter"/>
                    <dgm:param type="dstNode" val="childCenter3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stAng" val="225"/>
                              <dgm:param type="spanAng" val="90"/>
                              <dgm:param type="ctrShpMap" val="fNode"/>
                            </dgm:alg>
                          </dgm:if>
                          <dgm:else name="Name299">
                            <dgm:alg type="cycle">
                              <dgm:param type="stAng" val="20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stAng" val="216"/>
                              <dgm:param type="ctrShpMap" val="fNode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stAng" val="171"/>
                              <dgm:param type="spanAng" val="90"/>
                              <dgm:param type="ctrShpMap" val="fNode"/>
                            </dgm:alg>
                          </dgm:if>
                          <dgm:else name="Name304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309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stAng" val="154"/>
                              <dgm:param type="ctrShpMap" val="fNode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stAng" val="109"/>
                              <dgm:param type="spanAng" val="90"/>
                              <dgm:param type="ctrShpMap" val="fNode"/>
                            </dgm:alg>
                          </dgm:if>
                          <dgm:else name="Name314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stAng" val="135"/>
                              <dgm:param type="spanAng" val="-90"/>
                              <dgm:param type="ctrShpMap" val="fNode"/>
                            </dgm:alg>
                          </dgm:if>
                          <dgm:else name="Name322">
                            <dgm:alg type="cycle">
                              <dgm:param type="stAng" val="15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stAng" val="144"/>
                              <dgm:param type="ctrShpMap" val="fNode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stAng" val="189"/>
                              <dgm:param type="spanAng" val="-90"/>
                              <dgm:param type="ctrShpMap" val="fNode"/>
                            </dgm:alg>
                          </dgm:if>
                          <dgm:else name="Name327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332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stAng" val="205"/>
                              <dgm:param type="ctrShpMap" val="fNode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stAng" val="250"/>
                              <dgm:param type="spanAng" val="-90"/>
                              <dgm:param type="ctrShpMap" val="fNode"/>
                            </dgm:alg>
                          </dgm:if>
                          <dgm:else name="Name337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srcNode" val="textCenter"/>
                    <dgm:param type="dstNode" val="childCenter4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stAng" val="288"/>
                              <dgm:param type="ctrShpMap" val="fNode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stAng" val="243"/>
                              <dgm:param type="spanAng" val="90"/>
                              <dgm:param type="ctrShpMap" val="fNode"/>
                            </dgm:alg>
                          </dgm:if>
                          <dgm:else name="Name356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stAng" val="240"/>
                              <dgm:param type="ctrShpMap" val="fNode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stAng" val="195"/>
                              <dgm:param type="spanAng" val="90"/>
                              <dgm:param type="ctrShpMap" val="fNode"/>
                            </dgm:alg>
                          </dgm:if>
                          <dgm:else name="Name361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stAng" val="205"/>
                              <dgm:param type="ctrShpMap" val="fNode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stAng" val="160"/>
                              <dgm:param type="spanAng" val="90"/>
                              <dgm:param type="ctrShpMap" val="fNode"/>
                            </dgm:alg>
                          </dgm:if>
                          <dgm:else name="Name366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stAng" val="72"/>
                              <dgm:param type="ctrShpMap" val="fNode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stAng" val="117"/>
                              <dgm:param type="spanAng" val="-90"/>
                              <dgm:param type="ctrShpMap" val="fNode"/>
                            </dgm:alg>
                          </dgm:if>
                          <dgm:else name="Name374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stAng" val="120"/>
                              <dgm:param type="ctrShpMap" val="fNode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stAng" val="165"/>
                              <dgm:param type="spanAng" val="-90"/>
                              <dgm:param type="ctrShpMap" val="fNode"/>
                            </dgm:alg>
                          </dgm:if>
                          <dgm:else name="Name379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stAng" val="154"/>
                              <dgm:param type="ctrShpMap" val="fNode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stAng" val="199"/>
                              <dgm:param type="spanAng" val="-90"/>
                              <dgm:param type="ctrShpMap" val="fNode"/>
                            </dgm:alg>
                          </dgm:if>
                          <dgm:else name="Name384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srcNode" val="textCenter"/>
                    <dgm:param type="dstNode" val="childCenter5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stAng" val="300"/>
                              <dgm:param type="ctrShpMap" val="fNode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stAng" val="255"/>
                              <dgm:param type="spanAng" val="90"/>
                              <dgm:param type="ctrShpMap" val="fNode"/>
                            </dgm:alg>
                          </dgm:if>
                          <dgm:else name="Name403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stAng" val="257"/>
                              <dgm:param type="ctrShpMap" val="fNode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stAng" val="212"/>
                              <dgm:param type="spanAng" val="90"/>
                              <dgm:param type="ctrShpMap" val="fNode"/>
                            </dgm:alg>
                          </dgm:if>
                          <dgm:else name="Name40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stAng" val="60"/>
                              <dgm:param type="ctrShpMap" val="fNode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stAng" val="105"/>
                              <dgm:param type="spanAng" val="-90"/>
                              <dgm:param type="ctrShpMap" val="fNode"/>
                            </dgm:alg>
                          </dgm:if>
                          <dgm:else name="Name41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stAng" val="102"/>
                              <dgm:param type="ctrShpMap" val="fNode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stAng" val="147"/>
                              <dgm:param type="spanAng" val="-90"/>
                              <dgm:param type="ctrShpMap" val="fNode"/>
                            </dgm:alg>
                          </dgm:if>
                          <dgm:else name="Name421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srcNode" val="textCenter"/>
                    <dgm:param type="dstNode" val="childCenter6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stAng" val="308"/>
                              <dgm:param type="ctrShpMap" val="fNode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stAng" val="263"/>
                              <dgm:param type="spanAng" val="90"/>
                              <dgm:param type="ctrShpMap" val="fNode"/>
                            </dgm:alg>
                          </dgm:if>
                          <dgm:else name="Name44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stAng" val="51"/>
                              <dgm:param type="ctrShpMap" val="fNode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stAng" val="96"/>
                              <dgm:param type="spanAng" val="-90"/>
                              <dgm:param type="ctrShpMap" val="fNode"/>
                            </dgm:alg>
                          </dgm:if>
                          <dgm:else name="Name448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srcNode" val="textCenter"/>
                    <dgm:param type="dstNode" val="childCenter7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ea typeface="等线"/>
              </a:defRPr>
            </a:lvl1pPr>
          </a:lstStyle>
          <a:p>
            <a:pPr lvl="0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50+ Khung Powerpoint đẹp nhấ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275" y="0"/>
            <a:ext cx="12360275" cy="7100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Horizontal Scroll 6"/>
          <p:cNvSpPr/>
          <p:nvPr/>
        </p:nvSpPr>
        <p:spPr>
          <a:xfrm>
            <a:off x="479425" y="2108200"/>
            <a:ext cx="5329238" cy="1979613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LỊCH SỬ - </a:t>
            </a:r>
            <a:r>
              <a:rPr lang="vi-VN" altLang="x-none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</a:t>
            </a:r>
            <a:r>
              <a:rPr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altLang="x-none" sz="27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lang="vi-VN" altLang="x-none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2021-2022</a:t>
            </a:r>
            <a:endParaRPr lang="vi-VN" altLang="x-none" sz="27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2" descr="D:\Users\Administrator\Desktop\lich-su-lop-9_01b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463" y="333375"/>
            <a:ext cx="5111750" cy="6335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50+ Khung Powerpoint đẹp nhấ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100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1"/>
          <p:cNvSpPr/>
          <p:nvPr/>
        </p:nvSpPr>
        <p:spPr>
          <a:xfrm>
            <a:off x="1919288" y="836613"/>
            <a:ext cx="4681538" cy="417671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3200" i="1" dirty="0">
                <a:latin typeface="Times New Roman" panose="02020603050405020304" pitchFamily="18" charset="0"/>
              </a:rPr>
              <a:t>Những thành tựu Liên Xô  đạt ?</a:t>
            </a:r>
            <a:endParaRPr lang="vi-VN" altLang="x-none" sz="3200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43372" y="116632"/>
          <a:ext cx="1130525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Khung viền Powerpoint đẹ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2737" y="-531812"/>
            <a:ext cx="12673012" cy="786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 descr="VT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38" y="404813"/>
            <a:ext cx="5181600" cy="4343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Rounded Rectangle 4"/>
          <p:cNvSpPr/>
          <p:nvPr/>
        </p:nvSpPr>
        <p:spPr>
          <a:xfrm>
            <a:off x="477838" y="4914900"/>
            <a:ext cx="5689600" cy="12811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Xô phóng vệ tinh Sputnik v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vũ trụ năm 1957, biến nó th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vật thể nhân tạo đầu tiên bay quanh trái đất</a:t>
            </a:r>
            <a:endParaRPr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cho Laik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363" y="434975"/>
            <a:ext cx="4919662" cy="4079875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Rectangle 1"/>
          <p:cNvSpPr/>
          <p:nvPr/>
        </p:nvSpPr>
        <p:spPr>
          <a:xfrm>
            <a:off x="6383338" y="4748213"/>
            <a:ext cx="4752975" cy="1633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400" dirty="0">
                <a:latin typeface="Times New Roman" panose="02020603050405020304" pitchFamily="18" charset="0"/>
              </a:rPr>
              <a:t>Ngày 03/11/1957: chú chó Nga Laika, sinh vật sống đầu tiên được đưa vào vũ trụ và chết sau vài ngày trên phi thuyền Spoutnik 2. </a:t>
            </a:r>
            <a:endParaRPr lang="vi-VN" altLang="x-none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512763"/>
            <a:ext cx="6997700" cy="4946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0" y="5665788"/>
            <a:ext cx="12192000" cy="1165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1961, Liên xô phóng t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vũ trụ đầu tiên đưa con người vòng quanh trái đất. </a:t>
            </a:r>
            <a:r>
              <a:rPr lang="vi-VN" altLang="x-none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chuyến bay có người lái đầu tiên v</a:t>
            </a:r>
            <a:r>
              <a:rPr lang="vi-VN" altLang="x-none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vũ trụ, có ba phi h</a:t>
            </a:r>
            <a:r>
              <a:rPr lang="vi-VN" altLang="x-none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gia được lựa chọn l</a:t>
            </a:r>
            <a:r>
              <a:rPr lang="vi-VN" altLang="x-none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Yuri Gagarin (bay chính), Gherman Titov v</a:t>
            </a:r>
            <a:r>
              <a:rPr lang="vi-VN" altLang="x-none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Grigori Nelyubov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512763"/>
            <a:ext cx="4891088" cy="5110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50+ Khung Powerpoint đẹp nhấ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115888"/>
            <a:ext cx="12192000" cy="710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https://i.pinimg.com/564x/82/2e/ce/822eceeaf26a77a030350b145e729b7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5" y="193675"/>
            <a:ext cx="11376025" cy="7056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6763" y="352425"/>
            <a:ext cx="10369550" cy="2284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  <a:buNone/>
            </a:pPr>
            <a:r>
              <a:rPr lang="en-GB" altLang="x-none" sz="32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x-none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2.Tiếp tục công cuộc xây dựng cơ sở vật chất của chủ nghĩa xã hội (từ năm 1950 -&gt; đầu những năm 70 thế kỷ XX):</a:t>
            </a:r>
            <a:endParaRPr lang="vi-VN" altLang="x-none" sz="3200" b="1" u="sng" dirty="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vi-VN" altLang="x-none" sz="32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Kinh tế: L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cường quốc công nghiệp đứng thứ hai thế g</a:t>
            </a:r>
            <a:r>
              <a:rPr lang="vi-VN" altLang="x-none" sz="32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iới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x-none" sz="32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(sa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 </a:t>
            </a:r>
            <a:r>
              <a:rPr lang="vi-VN" altLang="x-none" sz="32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Mĩ) </a:t>
            </a:r>
            <a:endParaRPr lang="vi-VN" altLang="x-none" sz="32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3275" y="2781300"/>
            <a:ext cx="10010775" cy="3170238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-</a:t>
            </a:r>
            <a:r>
              <a:rPr sz="2800" dirty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Khoa học kĩ thuật:</a:t>
            </a:r>
            <a:endParaRPr lang="vi-VN" altLang="x-none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+ Năm1957,  phóng thành công vệ tinh nhân tạo. </a:t>
            </a:r>
            <a:endParaRPr lang="vi-VN" altLang="x-none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+Năm 1961, đưa con người bay vào vũ trụ.</a:t>
            </a:r>
            <a:endParaRPr lang="vi-VN" altLang="x-none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- Quốc phòng: đạt thế cân bằng về chiến lược quân sự và sức mạnh hạt nhân.</a:t>
            </a:r>
            <a:endParaRPr lang="vi-VN" altLang="x-none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-Đối ngoại: Chủ trương</a:t>
            </a:r>
            <a:r>
              <a:rPr sz="2800" dirty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duy trì hoà bình thế giới, quan hệ hữu nghị với tất cả các nước. </a:t>
            </a:r>
            <a:endParaRPr lang="vi-VN" altLang="x-none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50+ Khung Powerpoint đẹp nhấ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10088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Diagram 1"/>
          <p:cNvGraphicFramePr/>
          <p:nvPr/>
        </p:nvGraphicFramePr>
        <p:xfrm>
          <a:off x="551384" y="764704"/>
          <a:ext cx="11089232" cy="5706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Khung viền Powerpoint đẹ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3350" y="-544512"/>
            <a:ext cx="12673013" cy="786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3" y="33338"/>
            <a:ext cx="5653087" cy="4219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155575" y="4298950"/>
            <a:ext cx="5940425" cy="1755775"/>
          </a:xfrm>
          <a:prstGeom prst="rect">
            <a:avLst/>
          </a:prstGeom>
        </p:spPr>
        <p:txBody>
          <a:bodyPr>
            <a:spAutoFit/>
          </a:bodyPr>
          <a:p>
            <a:pPr algn="ctr" eaLnBrk="1" hangingPunct="1">
              <a:buNone/>
            </a:pPr>
            <a:r>
              <a:rPr lang="vi-VN" altLang="x-none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Nhà máy điện hạt nhân Obninsk là nhà máy điện hạt nhân đầu tiên trên thế giới</a:t>
            </a:r>
            <a:endParaRPr sz="3600" dirty="0"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1638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363" y="215900"/>
            <a:ext cx="5448300" cy="3846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6743700" y="4275138"/>
            <a:ext cx="3779838" cy="66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xuất nông nghiệp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Ga xe lua o Vladivosto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88913"/>
            <a:ext cx="4419600" cy="3087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Tau vu tru roi be ph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29000"/>
            <a:ext cx="2590800" cy="331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88913"/>
            <a:ext cx="4419600" cy="3087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775" y="3429000"/>
            <a:ext cx="2362200" cy="331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429000"/>
            <a:ext cx="4114800" cy="3313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Hình nền 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275" y="115888"/>
            <a:ext cx="12360275" cy="732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Horizontal Scroll 1"/>
          <p:cNvSpPr/>
          <p:nvPr/>
        </p:nvSpPr>
        <p:spPr>
          <a:xfrm>
            <a:off x="3287713" y="333375"/>
            <a:ext cx="4319588" cy="8636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A- Phần bài tập tự luận</a:t>
            </a:r>
            <a:endParaRPr lang="vi-VN" altLang="x-none" sz="28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3575050" y="368300"/>
            <a:ext cx="4392613" cy="50323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sng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 Liên Xô.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5575" y="446088"/>
            <a:ext cx="11712575" cy="65341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altLang="x-none" sz="28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Bài 1</a:t>
            </a: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vi-VN" altLang="x-none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>
              <a:buNone/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Bối cảnh lịch sử: 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>
              <a:buNone/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Chịu ----(-1)-------------------------------------------------------- trong chiến tranh thế giới thứ 2 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>
              <a:buNone/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+ Hơn 27 triệu người chết, hàng chục ngàn làng mạc thành phố, xí nghiệp bị tàn phá.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>
              <a:buNone/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+ Bị các nước đế quốc ra sức chống phá.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>
              <a:buNone/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Thành tựu: Với ----------------------------------(2)------------------</a:t>
            </a:r>
            <a:r>
              <a:rPr lang="vi-VN" altLang="x-none" sz="28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Liên Xô đã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>
              <a:buNone/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Hoàn thành –(3)--------------------------------------------------------- trong 4 năm 3 tháng ( trước thời hạn 9 tháng).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>
              <a:buNone/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- 1950, sản lương nông nghiệp tăng 73% so với trước chiến tranh, nông nghiệp đạt mức trước chiến tranh.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>
              <a:buNone/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- 1949, ----(4)-------------------------------------------------------- phá thế độc quyền vũ khí nguyên tử của Mĩ.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0375" y="1336675"/>
            <a:ext cx="3960813" cy="4333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altLang="x-none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1-tổn thất nặng nề nhất</a:t>
            </a:r>
            <a:endParaRPr lang="vi-VN" altLang="x-none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7713" y="3578225"/>
            <a:ext cx="3816350" cy="352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altLang="x-none" sz="24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2- tinh thần tự lực tự cường</a:t>
            </a:r>
            <a:endParaRPr lang="vi-VN" altLang="x-none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387725" y="4008438"/>
            <a:ext cx="5761038" cy="6477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altLang="x-none" sz="24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3- kế hoạch  5 năm khôi phục kinh tế</a:t>
            </a:r>
            <a:endParaRPr lang="vi-VN" altLang="x-none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2782888" y="5491163"/>
            <a:ext cx="5545138" cy="820738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altLang="x-none" sz="24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4 - chế tạo thành công bom nguyên tử </a:t>
            </a:r>
            <a:endParaRPr lang="vi-VN" altLang="x-none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Hình nền 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6837" y="-892175"/>
            <a:ext cx="12288837" cy="775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own Ribbon 1"/>
          <p:cNvSpPr/>
          <p:nvPr/>
        </p:nvSpPr>
        <p:spPr>
          <a:xfrm>
            <a:off x="2063750" y="-242887"/>
            <a:ext cx="7561263" cy="935038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trắc nghiệm</a:t>
            </a:r>
            <a:endParaRPr lang="vi-VN" altLang="x-none" sz="32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000" y="188913"/>
            <a:ext cx="10369550" cy="6192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altLang="x-none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Câu 1. </a:t>
            </a:r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Từ năm 1945 đến năm 1950, Liên Xô bắt tay vào khôi phục kinh tế và xây dựng chủ nghĩa xã hội trong hoàn cảnh </a:t>
            </a:r>
            <a:endParaRPr lang="vi-VN" altLang="x-none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>
              <a:buNone/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A. được sự ủng hộ, giúp đỡ của nhân dân trong nước và thế giới. 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>
              <a:buNone/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B. đất nước chịu nhiều tổn thất về người và của, khó khăn về nhiều mặt. 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>
              <a:buNone/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C. là nước thắng trận, thu nhiều lợi nhuận từ và thành quả từ Hội nghị Ianta. 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>
              <a:buNone/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D. Liên Xô, Mỹ, Anh và Pháp vẫn là đồng minh, giúp đỡ lẫn nhau. 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>
              <a:buNone/>
            </a:pP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Câu 2. 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Ngay sau khi Chiến tranh thế giới thứ hai kết thúc, nhân dân Liên Xô thực hiện kế hoạch 5 năm (1946-1950) nhằm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>
              <a:buAutoNum type="alphaUcPeriod"/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khôi phục kinh tế sau chiến tranh.	              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>
              <a:buNone/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B. </a:t>
            </a:r>
            <a:r>
              <a:rPr sz="28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công nghiệp hóa xã hội chủ nghĩa.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>
              <a:buNone/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sz="28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hiện đại hóa xã hội chủ nghĩa.                             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>
              <a:buNone/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D. đối phó với âm mưu mới của Mĩ.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2775" y="1574800"/>
            <a:ext cx="492125" cy="46672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5000" y="4652963"/>
            <a:ext cx="492125" cy="35877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Hình nền 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0" y="-26987"/>
            <a:ext cx="12528550" cy="732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3525" y="908050"/>
            <a:ext cx="11449050" cy="2247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Việc Liên Xô chế tạo th</a:t>
            </a:r>
            <a:r>
              <a:rPr lang="vi-VN" altLang="vi-VN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công bom nguyên tử v</a:t>
            </a:r>
            <a:r>
              <a:rPr lang="vi-VN" altLang="vi-VN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năm 1949 đã </a:t>
            </a:r>
            <a:endParaRPr lang="vi-VN" altLang="vi-VN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cân bằng lực lượng quân sự giữa Mỹ v</a:t>
            </a:r>
            <a:r>
              <a:rPr lang="vi-VN" alt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Xô.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đánh dấu bước phát triển nhanh chóng của khoa học -kĩ thuật Xô viết.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phá vỡ thế độc quyền vũ khí nguyên tử của Mỹ.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Liên Xô trở th</a:t>
            </a:r>
            <a:r>
              <a:rPr lang="vi-VN" alt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cường quốc xuất khẩu vũ khí hạt nhân. </a:t>
            </a:r>
            <a:endParaRPr lang="vi-VN" alt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525" y="3429000"/>
            <a:ext cx="11664950" cy="321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altLang="x-none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Câu 4.</a:t>
            </a:r>
            <a:r>
              <a:rPr lang="vi-VN" altLang="x-none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8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Đến nửa đầu những năm 70, Liên Xô đã trở thành</a:t>
            </a:r>
            <a:endParaRPr lang="vi-VN" altLang="x-none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lvl="0">
              <a:buNone/>
            </a:pPr>
            <a:r>
              <a:rPr lang="vi-VN" altLang="x-none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A. nước đầu tiên trên thế giới đưa người đặt chân lên Mặt Trăng. </a:t>
            </a:r>
            <a:endParaRPr lang="vi-VN" altLang="x-none" sz="28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lvl="0">
              <a:buNone/>
            </a:pPr>
            <a:r>
              <a:rPr lang="vi-VN" altLang="x-none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B. nước xuất khẩu vũ khí và lương thực số 1 thế giới. </a:t>
            </a:r>
            <a:endParaRPr lang="vi-VN" altLang="x-none" sz="28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lvl="0">
              <a:buNone/>
            </a:pPr>
            <a:r>
              <a:rPr lang="vi-VN" altLang="x-none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C. nước đi đầu trên thế giới trong cuộc cách mạng khoa học kĩ thuật lần thứ hai.</a:t>
            </a:r>
            <a:endParaRPr lang="vi-VN" altLang="x-none" sz="28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lvl="0">
              <a:buNone/>
            </a:pPr>
            <a:r>
              <a:rPr lang="vi-VN" altLang="x-none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D. cường quốc công nghiệp đứng thứ hai thế giới (sau Mỹ) </a:t>
            </a:r>
            <a:endParaRPr lang="vi-VN" altLang="x-none" sz="2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119063" y="2133600"/>
            <a:ext cx="647700" cy="574675"/>
          </a:xfrm>
          <a:prstGeom prst="flowChartTermina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19063" y="5732463"/>
            <a:ext cx="647700" cy="419100"/>
          </a:xfrm>
          <a:prstGeom prst="flowChartTermina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413421" y="42929"/>
            <a:ext cx="11737304" cy="990600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sng" strike="noStrike" kern="1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một</a:t>
            </a:r>
            <a:endParaRPr kumimoji="0" lang="vi-VN" sz="1800" b="1" i="0" u="sng" strike="noStrike" kern="1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1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 SỬ THẾ GIỚI HIỆN ĐẠI TỪ NĂM 1945 ĐẾN  NAY</a:t>
            </a:r>
            <a:endParaRPr kumimoji="0" lang="vi-VN" sz="1800" b="1" i="0" u="none" strike="noStrike" kern="1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623391" y="4581128"/>
            <a:ext cx="11161241" cy="1512168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sng" strike="noStrike" kern="1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</a:t>
            </a:r>
            <a:endParaRPr kumimoji="0" lang="vi-VN" sz="1800" b="1" i="0" u="sng" strike="noStrike" kern="1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XÔ VÀ CÁC NƯỚC ĐÔNG ÂU TỪ NĂM 1945 </a:t>
            </a:r>
            <a:endParaRPr kumimoji="0" lang="en-US" altLang="vi-VN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 GIỮANHỮNG NĂM 70</a:t>
            </a:r>
            <a:r>
              <a:rPr kumimoji="0" lang="vi-VN" altLang="vi-VN" sz="1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THẾ KỶ XX</a:t>
            </a:r>
            <a:endParaRPr kumimoji="0" lang="en-US" altLang="vi-VN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412750" y="1989138"/>
            <a:ext cx="10723563" cy="2176463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GB" altLang="x-none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I: </a:t>
            </a:r>
            <a:r>
              <a:rPr lang="en-GB" altLang="x-none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XÔ VÀ CÁC NƯỚC ĐÔNG ÂU </a:t>
            </a:r>
            <a:r>
              <a:rPr lang="vi-VN" altLang="x-none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lang="vi-VN" altLang="x-none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TRANH THẾ GIỚI THỨ HAI</a:t>
            </a:r>
            <a:endParaRPr lang="vi-VN" altLang="x-none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Khung viền Powerpoint đẹ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4175" y="-531812"/>
            <a:ext cx="12673013" cy="78613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Diagram 3"/>
          <p:cNvGraphicFramePr/>
          <p:nvPr/>
        </p:nvGraphicFramePr>
        <p:xfrm>
          <a:off x="3143672" y="1006337"/>
          <a:ext cx="8760296" cy="585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Horizontal Scroll 4"/>
          <p:cNvSpPr/>
          <p:nvPr/>
        </p:nvSpPr>
        <p:spPr>
          <a:xfrm>
            <a:off x="4440238" y="0"/>
            <a:ext cx="2320925" cy="72072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- </a:t>
            </a:r>
            <a:r>
              <a:rPr kumimoji="0" lang="en-US" alt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XÔ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4188" y="1560513"/>
            <a:ext cx="2732088" cy="46053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vi-VN" altLang="x-none" sz="3600" b="1" dirty="0">
                <a:latin typeface="Times New Roman" panose="02020603050405020304" pitchFamily="18" charset="0"/>
              </a:rPr>
              <a:t>1.Công cuộc khôi phục kinh tế sau chiến tranh (1945 - 1950)</a:t>
            </a:r>
            <a:endParaRPr lang="vi-VN" altLang="x-none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Khung viền Powerpoint đẹ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2737" y="-531812"/>
            <a:ext cx="12673012" cy="813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hought Bubble: Cloud 3"/>
          <p:cNvSpPr/>
          <p:nvPr/>
        </p:nvSpPr>
        <p:spPr>
          <a:xfrm>
            <a:off x="1703388" y="1647825"/>
            <a:ext cx="3671888" cy="3735388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vi-VN" altLang="x-none" i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vi-VN" altLang="x-none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Cuộc chiến tranh thế giới thứ II đã để lại cho Liên Xô những hậu quả gì?</a:t>
            </a:r>
            <a:endParaRPr sz="2800" b="1" i="1" dirty="0">
              <a:solidFill>
                <a:srgbClr val="FF0000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Picture 2" descr="https://img.loigiaihay.com/picture/2020/0205/lien-xo-bi-tan-pha-boi-ctt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263" y="449263"/>
            <a:ext cx="4830762" cy="5559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Vertical Scroll 10"/>
          <p:cNvSpPr/>
          <p:nvPr/>
        </p:nvSpPr>
        <p:spPr>
          <a:xfrm>
            <a:off x="-38100" y="981075"/>
            <a:ext cx="2725738" cy="43815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GB" altLang="x-none" dirty="0">
                <a:latin typeface="Calibri" panose="020F0502020204030204" pitchFamily="34" charset="0"/>
              </a:rPr>
              <a:t> </a:t>
            </a:r>
            <a:r>
              <a:rPr lang="vi-VN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</a:t>
            </a:r>
            <a:r>
              <a:rPr lang="vi-VN" altLang="x-non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nước thắng trận nhưng c</a:t>
            </a:r>
            <a:r>
              <a:rPr lang="en-GB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hịu</a:t>
            </a:r>
            <a:r>
              <a:rPr lang="en-GB" altLang="x-none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tổn thất nặng nề</a:t>
            </a:r>
            <a:endParaRPr lang="vi-VN" altLang="x-none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370138" y="846138"/>
            <a:ext cx="755650" cy="127793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: Rounded Corners 4"/>
          <p:cNvSpPr/>
          <p:nvPr/>
        </p:nvSpPr>
        <p:spPr>
          <a:xfrm>
            <a:off x="3125788" y="117475"/>
            <a:ext cx="8421688" cy="1752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457200" lvl="0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 27 triệu người chết, 1710 th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phố, hơn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Clr>
                <a:srgbClr val="FF0000"/>
              </a:buClr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70.000 l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mạc, 82.000 nh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máy xí nghiệp bị phá hủy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x-none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Bị các nước đế quốc ra sức chống phá.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335213" y="4559300"/>
            <a:ext cx="847725" cy="115252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: Rounded Corners 5"/>
          <p:cNvSpPr/>
          <p:nvPr/>
        </p:nvSpPr>
        <p:spPr>
          <a:xfrm>
            <a:off x="3295650" y="5362575"/>
            <a:ext cx="8421688" cy="1495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457200" lvl="0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Nền kinh tế phát triển chậm lại mười năm, đời sống nhân dân gặp nhiều khó khăn.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Arrow: Notched Right 10"/>
          <p:cNvSpPr/>
          <p:nvPr/>
        </p:nvSpPr>
        <p:spPr>
          <a:xfrm>
            <a:off x="3295650" y="2486025"/>
            <a:ext cx="7553325" cy="2022475"/>
          </a:xfrm>
          <a:prstGeom prst="notchedRightArrow">
            <a:avLst>
              <a:gd name="adj1" fmla="val 83306"/>
              <a:gd name="adj2" fmla="val 1877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800" b="1" dirty="0">
                <a:latin typeface="Times New Roman" panose="02020603050405020304" pitchFamily="18" charset="0"/>
              </a:rPr>
              <a:t>Để khắc phục những khó khăn trên, Liên Xô đề ra kế hoạch 5 năm nhằm khôi phục kinh tế, hàn gắn vết thương chiến tranh (1946 – 1950).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4" grpId="0" animBg="1"/>
      <p:bldP spid="17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Oval 3"/>
          <p:cNvSpPr/>
          <p:nvPr/>
        </p:nvSpPr>
        <p:spPr>
          <a:xfrm>
            <a:off x="4278313" y="134938"/>
            <a:ext cx="2968625" cy="8366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tựu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290513" y="2036763"/>
            <a:ext cx="2554288" cy="46466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800" b="0" i="0" u="sng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Hoàn</a:t>
            </a: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sng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thành</a:t>
            </a: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kế </a:t>
            </a:r>
            <a:r>
              <a:rPr kumimoji="0" lang="en-GB" sz="2800" b="0" i="0" u="sng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hoạch</a:t>
            </a: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5 năm khôi </a:t>
            </a:r>
            <a:r>
              <a:rPr kumimoji="0" lang="en-GB" sz="2800" b="0" i="0" u="sng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phục</a:t>
            </a: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kinh tế trong 4 năm 3 </a:t>
            </a:r>
            <a:r>
              <a:rPr kumimoji="0" lang="en-GB" sz="2800" b="0" i="0" u="sng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tháng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trước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thời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hạn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tháng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3584575" y="1806575"/>
            <a:ext cx="1716088" cy="45021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>
              <a:buNone/>
            </a:pPr>
            <a:r>
              <a:rPr lang="vi-VN" altLang="x-none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lượng công nghiệp: tăng 73%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6040438" y="1874838"/>
            <a:ext cx="1716088" cy="43751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Sản lượng nông nghiệp: đạt mức trước chiến tranh</a:t>
            </a:r>
            <a:br>
              <a:rPr lang="vi-VN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sz="3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2" name="Straight Arrow Connector 11"/>
          <p:cNvCxnSpPr>
            <a:stCxn id="4" idx="4"/>
          </p:cNvCxnSpPr>
          <p:nvPr/>
        </p:nvCxnSpPr>
        <p:spPr>
          <a:xfrm flipH="1">
            <a:off x="2251075" y="971550"/>
            <a:ext cx="3511550" cy="866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4"/>
            <a:endCxn id="7" idx="0"/>
          </p:cNvCxnSpPr>
          <p:nvPr/>
        </p:nvCxnSpPr>
        <p:spPr>
          <a:xfrm flipH="1">
            <a:off x="4441825" y="971550"/>
            <a:ext cx="1320800" cy="835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4"/>
          </p:cNvCxnSpPr>
          <p:nvPr/>
        </p:nvCxnSpPr>
        <p:spPr>
          <a:xfrm>
            <a:off x="5762625" y="971550"/>
            <a:ext cx="954088" cy="952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4"/>
          </p:cNvCxnSpPr>
          <p:nvPr/>
        </p:nvCxnSpPr>
        <p:spPr>
          <a:xfrm>
            <a:off x="5762625" y="971550"/>
            <a:ext cx="3429000" cy="952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54" name="Picture 2" descr="https://img.loigiaihay.com/picture/2020/0205/bom-hat-nhan-1-1jp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9088" y="1924050"/>
            <a:ext cx="1782762" cy="432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9174163" y="4822825"/>
            <a:ext cx="1817688" cy="16303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KH-KT: Chế tạo th</a:t>
            </a: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công bom nguyên tử (1949).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vi-VN" altLang="x-none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50+ Khung Powerpoint đẹp nhấ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100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hought Bubble: Cloud 3"/>
          <p:cNvSpPr/>
          <p:nvPr/>
        </p:nvSpPr>
        <p:spPr>
          <a:xfrm>
            <a:off x="874713" y="485775"/>
            <a:ext cx="5508625" cy="6129338"/>
          </a:xfrm>
          <a:prstGeom prst="cloudCallout">
            <a:avLst>
              <a:gd name="adj1" fmla="val -25356"/>
              <a:gd name="adj2" fmla="val 68138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Việc chế tạo th</a:t>
            </a:r>
            <a:r>
              <a:rPr lang="en-US" alt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công bom nguyên tử có ý nghĩa gì?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5808663" y="836613"/>
            <a:ext cx="4391025" cy="500856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800" i="1" dirty="0">
                <a:solidFill>
                  <a:srgbClr val="FFFFFF"/>
                </a:solidFill>
                <a:latin typeface="Times New Roman" panose="02020603050405020304" pitchFamily="18" charset="0"/>
              </a:rPr>
              <a:t>Khoa học – kĩ thuật:</a:t>
            </a:r>
            <a:r>
              <a:rPr lang="vi-VN" altLang="x-none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 Năm 1949, Liên Xô chế tạo thành công bom nguyên tử, phá vỡ thế độc quyền vũ khí hạt nhân của Mĩ.</a:t>
            </a:r>
            <a:br>
              <a:rPr lang="vi-VN" altLang="x-none" dirty="0">
                <a:solidFill>
                  <a:srgbClr val="FFFFFF"/>
                </a:solidFill>
                <a:latin typeface="Arial" panose="020B0604020202020204" pitchFamily="34" charset="0"/>
              </a:rPr>
            </a:br>
            <a:br>
              <a:rPr lang="vi-VN" altLang="x-none" dirty="0">
                <a:solidFill>
                  <a:srgbClr val="FFFFFF"/>
                </a:solidFill>
                <a:latin typeface="Arial" panose="020B0604020202020204" pitchFamily="34" charset="0"/>
              </a:rPr>
            </a:br>
            <a:endParaRPr lang="vi-VN" altLang="x-none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2" descr="LX nha KH Kurchatov bom 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836613"/>
            <a:ext cx="5168900" cy="5688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https://img.loigiaihay.com/picture/2020/0528/qua-bom-hat-nhan-dau-tien-cua-lien-x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50" y="322263"/>
            <a:ext cx="5472113" cy="294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icture"/>
          <p:cNvPicPr>
            <a:picLocks noChangeAspect="1"/>
          </p:cNvPicPr>
          <p:nvPr/>
        </p:nvPicPr>
        <p:blipFill>
          <a:blip r:embed="rId4"/>
          <a:srcRect l="2544" t="5148" r="3339" b="9833"/>
          <a:stretch>
            <a:fillRect/>
          </a:stretch>
        </p:blipFill>
        <p:spPr>
          <a:xfrm>
            <a:off x="5665788" y="3262313"/>
            <a:ext cx="6191250" cy="3695700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50+ Khung Powerpoint đẹp nhấ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115888"/>
            <a:ext cx="12192000" cy="710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4" descr="https://i.pinimg.com/564x/82/2e/ce/822eceeaf26a77a030350b145e729b7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5" y="193675"/>
            <a:ext cx="11376025" cy="7056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6763" y="352425"/>
            <a:ext cx="10658475" cy="179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  <a:buNone/>
            </a:pPr>
            <a:r>
              <a:rPr lang="en-GB" altLang="x-none" sz="32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x-none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1.Công cuộc khôi phục kinh tế sau chiến tranh   (1945 – 1950):</a:t>
            </a:r>
            <a:endParaRPr lang="en-GB" altLang="x-none" sz="3200" b="1" u="sng" dirty="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buNone/>
            </a:pPr>
            <a:r>
              <a:rPr lang="en-GB" altLang="x-none" sz="32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altLang="x-none" sz="32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</a:t>
            </a:r>
            <a:r>
              <a:rPr lang="vi-VN" altLang="x-none" sz="32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x-none" sz="32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nước thắng trận nhưng chịu tổn thất nặng nề</a:t>
            </a:r>
            <a:endParaRPr lang="vi-VN" altLang="x-none" sz="32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144713"/>
            <a:ext cx="10010775" cy="3046413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r>
              <a:rPr lang="vi-VN" altLang="x-none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-</a:t>
            </a:r>
            <a:r>
              <a:rPr sz="3200" dirty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vi-VN" altLang="x-none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Năm 1946, đề ra kế hoạch khôi phục kinh tế (5 năm lần thứ 4)  =&gt; vượt chỉ tiêu  trước 9 tháng.</a:t>
            </a:r>
            <a:endParaRPr lang="vi-VN" altLang="x-none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+</a:t>
            </a:r>
            <a:r>
              <a:rPr sz="3200" dirty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vi-VN" altLang="x-none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Công nghiệp : năm 1950, tăng 73</a:t>
            </a:r>
            <a:endParaRPr sz="32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>
              <a:buNone/>
            </a:pPr>
            <a:r>
              <a:rPr lang="vi-VN" altLang="x-none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+Nông nghiệp:</a:t>
            </a:r>
            <a:r>
              <a:rPr sz="3200" dirty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vi-VN" altLang="x-none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Bước đầu khôi phục và phát triển</a:t>
            </a:r>
            <a:endParaRPr lang="vi-VN" altLang="x-none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chemeClr val="bg1"/>
                </a:solidFill>
                <a:latin typeface="Calibri Light" panose="020F0302020204030204" pitchFamily="34" charset="0"/>
              </a:rPr>
              <a:t>- </a:t>
            </a:r>
            <a:r>
              <a:rPr lang="vi-VN" altLang="x-none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Khoa học kĩ thuật : Năm 1949, chế tạo thành công bom nguyên tử phá thế độc quyền của Mỹ.</a:t>
            </a:r>
            <a:endParaRPr lang="vi-VN" altLang="x-none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50+ Khung Powerpoint đẹp nhấ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100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Horizontal Scroll 6"/>
          <p:cNvSpPr/>
          <p:nvPr/>
        </p:nvSpPr>
        <p:spPr>
          <a:xfrm>
            <a:off x="407988" y="333375"/>
            <a:ext cx="11233150" cy="568960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Ý nghĩa</a:t>
            </a:r>
            <a:r>
              <a:rPr lang="vi-VN" altLang="x-none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endParaRPr lang="vi-VN" altLang="x-none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vi-VN" altLang="x-none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vi-VN" altLang="x-none" sz="36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vi-VN" altLang="x-none" sz="3600" b="1" i="1" dirty="0">
                <a:latin typeface="Times New Roman" panose="02020603050405020304" pitchFamily="18" charset="0"/>
              </a:rPr>
              <a:t>Việc hoàn thành thắng lợi kế hoạch 5 năm khôi phục kinh tế có ý nghĩa hết sức quan trọng, là nền tảng vững chắc để </a:t>
            </a:r>
            <a:r>
              <a:rPr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dân</a:t>
            </a:r>
            <a:r>
              <a:rPr lang="vi-VN" altLang="x-none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iên Xô</a:t>
            </a:r>
            <a:r>
              <a:rPr lang="vi-VN" altLang="x-none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3600" b="1" i="1" dirty="0">
                <a:latin typeface="Times New Roman" panose="02020603050405020304" pitchFamily="18" charset="0"/>
              </a:rPr>
              <a:t>tiến hành công cuộc xây dựng CNXH trong những năm tiếp theo</a:t>
            </a:r>
            <a:endParaRPr lang="vi-VN" altLang="x-none" sz="3600" b="1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50+ Khung Powerpoint đẹp nhấ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00012"/>
            <a:ext cx="12192000" cy="7102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orizontal Scroll 2"/>
          <p:cNvSpPr/>
          <p:nvPr/>
        </p:nvSpPr>
        <p:spPr>
          <a:xfrm>
            <a:off x="725488" y="1844675"/>
            <a:ext cx="10298113" cy="1800225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Tiếp tục công cuộc xây dựng cơ sở vật chất - kĩ thuật của chủ nghĩa xã hội (từ năm 1950 đến đầu những năm 70 của thế kỉ XX)</a:t>
            </a:r>
            <a:endParaRPr lang="vi-VN" altLang="x-none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95400" y="719666"/>
          <a:ext cx="108732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5184</Words>
  <Application>WPS Presentation</Application>
  <PresentationFormat/>
  <Paragraphs>126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SimSun</vt:lpstr>
      <vt:lpstr>Wingdings</vt:lpstr>
      <vt:lpstr>Calibri Light</vt:lpstr>
      <vt:lpstr>Calibri</vt:lpstr>
      <vt:lpstr>等线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HP</cp:lastModifiedBy>
  <cp:revision>2</cp:revision>
  <dcterms:created xsi:type="dcterms:W3CDTF">2021-07-24T14:28:23Z</dcterms:created>
  <dcterms:modified xsi:type="dcterms:W3CDTF">2021-09-10T13:23:26Z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1033-11.2.0.10294</vt:lpwstr>
  </property>
  <property fmtid="{D5CDD505-2E9C-101B-9397-08002B2CF9AE}" pid="3" name="ICV">
    <vt:lpwstr>E92DBD66D8A94F389A5002A1C246562C</vt:lpwstr>
  </property>
</Properties>
</file>